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31" r:id="rId2"/>
    <p:sldId id="333" r:id="rId3"/>
    <p:sldId id="310" r:id="rId4"/>
    <p:sldId id="305" r:id="rId5"/>
    <p:sldId id="306" r:id="rId6"/>
    <p:sldId id="293" r:id="rId7"/>
    <p:sldId id="297" r:id="rId8"/>
    <p:sldId id="298" r:id="rId9"/>
    <p:sldId id="299" r:id="rId10"/>
    <p:sldId id="300" r:id="rId11"/>
    <p:sldId id="301" r:id="rId12"/>
    <p:sldId id="318" r:id="rId13"/>
    <p:sldId id="339" r:id="rId14"/>
    <p:sldId id="317" r:id="rId15"/>
    <p:sldId id="314" r:id="rId16"/>
    <p:sldId id="315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5" d="100"/>
          <a:sy n="85" d="100"/>
        </p:scale>
        <p:origin x="374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27-05-2022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6.1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281 127 0,'0'-21'16,"-21"21"-1,21-21-15,-21 21 32,0 0-1,-1 0-31,1 21 16,0-21-1,21 21-15,-21 0 0,0 0 16,-1 0-16,1 22 15,0-22-15,21 21 0,-21 1 16,21-1-16,-21 0 0,21 1 16,0-1-16,21-21 15,0 22-15,-21-22 0,21 0 16,0 0-16,1-21 16,20 21-16,-21-21 0,0-21 15,22 21-15,-1-21 0,-21 0 16,21-22-16,-20 22 15,-1-21-15,0-1 0,-21 1 16,0 0-16,0 0 16,0-1-16,-21-20 0,0 20 15,-1 22-15,-20-21 0,21 0 16,0 20-16,0 1 16,0 21-16,-22-21 0,22 21 15,0 21 1,0-21-16,-1 21 0,22 1 15,-21-22-15,21 21 0,-21 0 16,21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3.7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44 430 0,'0'-22'15,"-21"22"1,21-21-16,21 21 47,0 0-32,0 0 1,1 0-16,-1 0 16,0-21-16,0 21 15,0-21-15,0 21 16,-21-21-16,0 0 15,-21 0 1,0-1-16,0 22 16,0-21-16,0 21 15,-1 0-15,1 0 0,0 21 16,0 1-16,0-1 0,21 21 16,0-21-1,0 0-15,0 0 0,0 1 16,21-1-16,0 0 0,-21 0 15,42 0-15,-20-21 16,-1 0-16</inkml:trace>
  <inkml:trace contextRef="#ctx0" brushRef="#br0" timeOffset="377">340 281 0,'0'-21'16,"-21"21"-1,21-21-15,0 42 47,0 0-47,21-21 0,-21 22 16,0-1-16,0 0 16,21 0-16,-21 0 0,0 1 15,0-1-15,0 0 0,22-21 31,-22-21-31,21 0 16,-21-1 0,21 1-16,-21 0 0,21 0 15,0 0-15,1-1 0,-22 1 16,21 21-16,0 0 16,0 21-16,-21 1 15,21-1-15,-21 0 16,21 0-16,-21 0 0,0 1 15,21-1-15,-21 0 0,0 0 16,22 0-16</inkml:trace>
  <inkml:trace contextRef="#ctx0" brushRef="#br0" timeOffset="954">912 324 0,'21'0'16,"-21"-21"-16,21-1 0,-21 1 15,0 0 1,-21 0 0,0 21-16,0-21 15,-1 21-15,1 0 16,21 21-16,-21-21 0,0 21 16,0 0-16,21 0 15,-21 1-15,21-1 16,0 0-16,0 0 0,21-21 15,0 21-15,0-21 16,0 0-16,0 0 16,1 0-1,-22-21-15,21 0 16,-21 0 0,0 0-16,0-1 15,0 44 1,0-1-16,21 0 15,-21 0-15,0 22 16,0-1-16,21 0 0,-21 0 16,0 1-16,21 20 15,-21-41-15,0 20 0,0 0 16,-21-21-16,21 0 0,-21-21 16,0 0-16,0 0 15,-1 0-15,1-21 0,0 0 16,0 0-16,0-21 15,0-1-15,21 1 0,0 21 16,0-22-16,21 22 0,-21 0 16,21 0-16,0 21 15,21 0-15,-20 0 0,-1 0 16,21 0-16,-21 0 16,22 0-16,-22 0 15,0 0-15</inkml:trace>
  <inkml:trace contextRef="#ctx0" brushRef="#br0" timeOffset="1193">1166 91 0,'21'-21'0,"-21"0"16,0-1-16,0 1 15,0 42 16,21 1-31,-21-1 0,0 21 16,0-21-16,21 22 16,-21-1-16,0 0 0,21 1 15,-21-1-15,0-21 0,0 21 16,0-20-16,0-1 16</inkml:trace>
  <inkml:trace contextRef="#ctx0" brushRef="#br0" timeOffset="1699">1145 197 0,'0'21'31,"21"-21"-15,0 0-1,0 0-15,0 0 16,22 0-16,-22 0 0,21 0 15,0-21-15,-20 21 16,-1-21-16,0 21 0,0-22 16,-21 1-16,0 0 15,-21 0-15,21 0 16,-21 21-16,21-21 0,-21-1 16,-1 1-1,22 42 1,0 1-16,0-1 0,22 0 15,-22 21-15,0 1 16,0-1-16,21 0 0,-21 1 16,0-22-16,0 21 15,0-21-15,0 0 0,0 1 16,0-44 0,0 1-1,21 0-15,-21-21 16,21 21-16,0 0 15,1-22-15,-1 22 0,0 21 16,0 0-16,0 0 0,0 0 16,0 21-16,1 0 15,-22 1-15,21-1 0,-21 21 16,0-21-16,21 0 16,-21 22-16,0-22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7.1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847 106 0,'0'-21'0,"-21"0"15,21-1 1,0 44 0,0-1-1,0 0-15,21 21 0,-21-20 16,21 20-16,0 0 16,0 0-16,-21 1 0,22-1 15,-22-21-15,21 22 16,-21-22-16,0 0 0</inkml:trace>
  <inkml:trace contextRef="#ctx0" brushRef="#br0" timeOffset="-696">85 127 0,'-21'-21'16,"0"0"0,21 0-16,0-1 15,0 44 17,21-1-32,-21 0 0,21 0 15,-21 21-15,0 1 16,21-1-16,0 1 0,-21-1 15,22 0-15,-22 0 0,21 1 16,0-1-16,-21-21 16,21 1-16,0-22 15</inkml:trace>
  <inkml:trace contextRef="#ctx0" brushRef="#br0" timeOffset="-227">85 339 0,'-21'-21'0,"0"21"15,0 0-15,21-22 0,-22 22 16,44 22 0,-1-22-1,0 0-15,21 0 16,0 0-16,1 0 0,-1 0 16,1 0-16,-1 0 0,0 0 15,0-22-15,1 22 16,-22 0-16,0-21 0,-42 0 31,0 21-15,0 0-1,-1 0-15,1 0 16,21 21-16,0 0 16,0 1-16,21-1 15,-21 0-15,22 0 16,-1-21-16,0 21 0,0-21 15,0 22-15,22-22 16,-22 0-16,0 0 0,0-22 16,0 1-1,-21 0-15,-21 0 16,0 0 0,0-1-16,0 22 15,0 0-15,-1 0 31,44 0-15</inkml:trace>
  <inkml:trace contextRef="#ctx0" brushRef="#br0" timeOffset="728">847 360 0,'-21'-21'0,"0"0"0,21-1 16,-22 1-16,22 0 15,0 42 1,22-21-1,-1 21-15,0-21 16,21 0-16,1 22 0,-1-22 16,0 0-16,1 0 0,-1 0 15,0 0-15,1 0 16,-22 0-16,0 0 0,0-22 16,-21 1-1,-21 0 1,0 21-16,0-21 15,0 21-15,-1 0 16,1 0-16,0 21 0,0 0 16,0-21-16,21 21 15,0 1-15,-22-22 0,22 21 16,0 0-16,0 0 0,22 0 16,-1-21-16,-21 22 15,21-22-15,0 21 0,0-21 16,1 0-16,-1 0 0,0 0 15,0 0 1,-21-21-16,21 21 0,-21-22 16,21 1-1,-21 0-15,0 0 16,0 42 0,0 0-1,0 0-15,0 1 16,0-1-16,21-21 15,-21 21-15,22 0 0,-1 0 16,0-21 0,0 0-16,0-21 0,1 21 15,-1-21-15,-21 0 0,21 0 16,0-22-16,0 22 16,0-21-16,-21-1 0,0-20 15,0 21-15,0-1 0,0 1 16,0 21-16,0-1 15,0 1-15,0 0 0,0 42 16,0 0 0,0 1-16,0 20 0,0 0 15,0 1-15,0-1 0,21 21 16,-21-20-16,0-1 16,22-21-16,-1 22 0,-21-22 15,21 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8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0 255 0,'0'21'78,"0"0"-62,21 0-16,-21 0 15,0 0-15,21 0 16,-21 1-16,21-1 0,-21 0 16,0 0-16,21-21 15</inkml:trace>
  <inkml:trace contextRef="#ctx0" brushRef="#br0" timeOffset="152">42 64 0,'0'-21'0,"0"0"16,0-1-1</inkml:trace>
  <inkml:trace contextRef="#ctx0" brushRef="#br0" timeOffset="355">232 22 0,'22'0'15,"-22"21"-15,21 0 32,-21 0-32,0 0 15,21 1-15,-21-1 0,21 21 16,-21 0-16,21-21 15,-21 22-15,22-1 0,-22-21 16,21 22-16,-21-22 16</inkml:trace>
  <inkml:trace contextRef="#ctx0" brushRef="#br0" timeOffset="715">211 317 0,'-21'0'15,"21"-21"1,21 21 0,1 0-16,-1 0 15,0 0-15,21 0 16,0-21-16,1 21 0,-1 0 16,1 0-16,20 0 0,-21 0 15,-21 0-15,1 0 16,-1-22-16,0 22 0,-21-21 15,0 0-15,0 0 16,-21 21-16,21-21 16,-21 0-16,-1 21 15,22-21-15,-21 21 16,21 21-16,0 0 16,0 0-16,0 0 0,0 0 15,0 0-15,21 1 16,-21-1-16,22 0 0,-22 0 15,21 0-15,-21 1 16,21-22-16</inkml:trace>
  <inkml:trace contextRef="#ctx0" brushRef="#br0" timeOffset="1225">804 212 0,'0'-21'15,"0"0"-15,0 0 16,0 42 15,0 0-31,21 0 16,0 0-1,-21 22-15,22-22 0,-1 0 16,-21 0-16,21 0 0,-21 0 16,21-21-16,-21 22 15,0-44 1,0 1-1,0 0-15,0 0 16,21 0-16,-21 0 0,21 0 16,-21-1-16,21 1 15,-21 0-15,22 21 0,-1 0 32,-21 21-32,0 0 15,0 1-15,0-1 0,21-21 16,-21 21-16,0 0 15,21 0-15,0 0 16,1-21 0,-22-21-1,21 21-15,-21-21 0,21 21 16,0-21-16,0 0 16,0 21-16,-21-21 15,21 21-15,-21 21 16,22-21-16,-22 21 0,21 0 15,0 21-15,-21-21 0,0 22 16,21-22-16,-21 21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3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0,'0'21'63,"0"0"-63,0 1 15,0-1-15,21 0 16,-21 0-16,0 21 0,0-21 16,0 1-16,0-1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4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76 0,'22'-42'16,"-22"21"-16,0 0 15,0 42 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4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 0,'0'-21'0,"0"-1"16,0 44 30,21-22-46,-21 21 16,0 0-16,21 0 0,-21 0 16,0 1-16,0-1 15,21 0-15,-21 0 0,0 0 16,0-42 15,0 0-15,21 0-16,-21 0 15,22-1-15,-22 1 0,21 0 16,-21 0-16,0 0 16,21 21-16,-21-22 0,0 44 15,21-22 1,-21 21-16,0 0 16,21 0-16,1 0 31,-1-21-16,0 0-15,0-21 16,0 21-16,0-21 16,0 21-16,1 0 0,-1-21 15,0 21-15,0 0 16,0 0 0,-21 21-16,22 0 15,-22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6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24 0,'-21'0'0,"-1"0"16,1 0-16,0 0 0,21-21 31,21 21-31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3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0 0,'-21'21'16,"-1"0"-16,1-21 0,0 0 16,21 21-1,21-21-15,0 0 16,22 21-16,-22-21 16,43 0-16,-22 0 0,21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2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 0 0,'0'21'47,"21"0"-32,-21 0-15,0 0 16,21 0-16,-21 22 0,0-1 15,0 0-15,0-20 0,0 20 16,0-21-16,0 21 16,0-21-16</inkml:trace>
  <inkml:trace contextRef="#ctx0" brushRef="#br0" timeOffset="335">24 338 0,'-21'-21'16,"21"0"-16,0 0 15,21-1 1,1 22 0,-1 0-16,21-21 15,0 21-15,1-21 16,20 21-16,-20 0 0,20-21 16,-21 21-16,22-21 15,-43 21-15,0 0 0,0-21 16,-21 0-16,-21 21 15,0 0-15,0-22 16,0 22-16,-22-21 0,22 21 16,0 0-16,0 21 0,0-21 15,21 22-15,0-1 16,0 0-16,0 21 0,0-21 16,0 0-16,0 22 15,21-22-15,0 0 0,0-21 16,21 21-16,-20-21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0.6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276 190 0,'21'0'0,"-21"-21"15,21 0 1,-21 0-16,0 0 0,0-1 16,0 1-16,0 0 0,0 0 15,-21 0 1,0 21-16,0 21 15,-1 0-15,22 0 0,-21 43 16,21-22-16,-21 21 16,21 22-16,0-21 0,21 20 15,-21-20-15,21-1 16,-21 1-16,0-1 0,0-20 16,0-1-16,-21-21 0,21 0 15,-21 1-15</inkml:trace>
  <inkml:trace contextRef="#ctx0" brushRef="#br0" timeOffset="299">0 677 0,'0'-21'0,"0"0"15,22 0-15,-22-1 16,42 1-16,-21 0 0,0 0 16,22 21-16,-1-21 15,0 21-15,1 0 0,-1-22 16,0 22-16,-20 0 15,20-21-15,-21 21 0,0 0 16,0-21-16,0 21 16,-21 21 46,22-21-62,-22 21 16,0 1-1,21-22-15,-21 21 0,0 0 16,0 0-16</inkml:trace>
  <inkml:trace contextRef="#ctx0" brushRef="#br0" timeOffset="457">572 317 0,'0'-21'15,"0"0"-15,0 0 0,0-1 16,0 44 15,0-1-31</inkml:trace>
  <inkml:trace contextRef="#ctx0" brushRef="#br0" timeOffset="786">720 402 0,'21'0'63,"-21"21"-48,21-21-15,-21 21 16,22 0-16,-1 1 15,-21-1-15,0 0 16,0-42 31,0 0-31,21 21-16,-21-22 0,21 1 15,0 0-15,1 21 16,-1-21-16,0 0 0,0 21 15,0 0-15,0 0 16</inkml:trace>
  <inkml:trace contextRef="#ctx0" brushRef="#br0" timeOffset="1110">1228 423 0,'21'-21'0,"0"21"0,1-21 16,-22 0-1,0-1 1,-22 22 0,1 0-16,0 0 15,0 0-15,0 22 0,0-22 16,21 21-16,-21 0 16,21 0-1,21-21-15,0 21 0,0 0 16,0-21-16,0 21 15,0 1-15,1-22 0,-1 21 16,0 0-16,0-21 0,-21 21 16,-21-21-1,0 0-15,0 0 0,-1 21 16,1-21-16,-21 0 16,21-21-16,0 0 0</inkml:trace>
  <inkml:trace contextRef="#ctx0" brushRef="#br0" timeOffset="1314">1546 127 0,'21'0'0,"-21"21"32,0 0-17,0 0-15,0 0 16,0 1-16,0 20 0,0-21 15,0 21-15,0 1 0,21-22 16,-21 21-16,0-21 16,21 1-16,-21-1 0</inkml:trace>
  <inkml:trace contextRef="#ctx0" brushRef="#br0" timeOffset="1465">1440 423 0,'-21'0'15,"21"-21"-15,21 21 32,0-21-32,0 21 0,22 0 15,-22 0-15,42 0 16,-21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9.0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50 254 0,'-22'0'15,"22"-21"-15,-21 0 16,21 0-16,0-1 0,0 1 16,21 0-16,1-21 15,-22 20-15,42 1 0,-21 0 16,0 21-16,1 0 15,-1 0-15,0 0 0,0 21 16,0 0-16,-21 1 0,0 20 16,0 0-16,-21-20 15,0 20-15,21 0 0,-42 0 16,20 1-16,1-22 16,0 0-16,0 0 0,0 1 15,-1-22-15,22 21 0,-21-21 16,42 0-1,1 0-15,-1 0 0,0-21 16,21 21-16,1 0 16,-1-22-16,0 22 0,1 0 15,20 0-15,-20 0 0,-1 0 16,0-21-16</inkml:trace>
  <inkml:trace contextRef="#ctx0" brushRef="#br0" timeOffset="252">600 190 0,'-21'0'0,"42"0"47,0-21-31,0 21-16,22 0 0,-1-21 15,0 21-15,1 0 0,-1 0 16,0 0-16,-20 0 16,20 0-16,-21 0 0,0 0 15</inkml:trace>
  <inkml:trace contextRef="#ctx0" brushRef="#br0" timeOffset="510">1023 42 0,'-21'0'16,"21"-21"-16,-21 21 0,0 0 16,21-21-1,21 21-15,0 0 16,0 0-1,1 0-15,-1 0 0,0 21 16,21-21-16,-21 21 0,0 1 16,-21-1-16,0 0 15,0 21-15,-21-21 0,0 22 16,-42-1-16,20 0 0,-41 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0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339 108 0,'0'-22'0,"0"1"31,-21 21-31,21-21 16,-22 21 15,1 0-15,21-21-1,-21 21-15,0 0 0,0 0 16,0-21-16,0 21 0,-1 0 16,1 0-16,0 0 15,0 0-15,0 21 16,-1 0-16,22 0 0,-21 0 16,21 22-16,-21-22 15,21 21-15,0-21 0,0 22 16,0-22-16,21 0 15,0 0-15,1 0 16,-1-21 0,0-21-16,-21 0 15,21 21-15,0-21 0,1 0 16,-1-1-16,0 1 16,0 0-16,-21 0 0,21 0 15,-21 0-15,21 21 0,0 21 31,-21 0-31,0 0 16,22 21-16,-22-20 16,0-1-16,21 21 0,0-21 15,-21 1-15,21-1 0,0-21 16,1 21-16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5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324 90 0,'21'-22'16,"0"22"-16,-21-21 0,0 0 16,-21 21-16,0 0 15,21-21-15,-21 21 16,0 0-16,-1 0 0,-20 0 15,21 0-15,0 0 0,-21 0 16,20 0-16,1 0 16,0 0-16,0 21 0,0-21 15,-1 0 1,22 21-16,0 0 16,0 1-16,0-1 15,0 0-15,0 0 16,0 0-16,0 1 0,0 20 15,22-21-15,-22 21 16,0-21-16,0 1 0,0-1 16,0 0-16,0 0 0,0 0 15,0 1-15,-22-22 16,22 21-16,0 0 0,0 0 16,0 0-1,22-21-15,-22 21 16,21-21-16,0 0 0,0 0 15,0 0-15,22 0 16,-1 0-16,0 0 0,1-21 16,-1 21-16,0-21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5.9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 43 0,'21'0'15,"-21"-21"-15,0-1 32,-21 22-32,0 0 15,-1 0-15,1 0 16,21 22-16,-21-22 15,0 21-15,0 0 0,0 0 16,21 0-16,0 1 0,0-1 16,0 0-16,0 21 15,21-42-15,21 21 0,-21 0 16,22-21-16,-1 0 16,-21 0-16,22 0 0,-22-21 15,21 21-15,-21-21 16,-21 0-16,0 0 0,0 0 15,0 0-15,-21 21 0,0-22 16,0 1-16,0 0 16,-1 21-16,1 0 0,0-21 15,0 21-15,0 0 16,21 21 0,21-21-16,0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6.4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52 0,'-21'0'16,"21"-21"-1,21 21 1,0-21-1,1 21-15,-1 0 16,21 0-16,0 0 0,1 0 16,-22 0-16,21 0 15,-21 0-15,1 0 0,-1 0 16,0 21-16,-21 0 31,-21 0-15,21 0-16,0 1 15,0-1-15,-21 21 16,21-21-16,0 1 0,0 20 16,21-21-16,-21 0 15,21 21-15,-21-20 0,0-1 16,21 0-16,-21 0 0,0 0 16,21 1-16,0-1 15,-21 0 1,21-21-16,-42 21 31,0-21-15,0 0-16,-21 0 15,-22 0-15,22 21 0,-22-21 16,1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1.1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201 421 0,'-21'-21'16,"21"0"-16,0 0 0,0-1 15,0 1-15,0 0 0,0 0 16,0 0 0,21 42-1,-21 0-15,21 0 16,1 0-16,-22 22 0,21-1 16,-21-21-16,21 21 15,-21 1-15,21-22 0,-21 0 16,0 0-16,0 1 0</inkml:trace>
  <inkml:trace contextRef="#ctx0" brushRef="#br0" timeOffset="380">371 19 0,'0'-21'15,"0"42"17,0 0-32,0 0 15,21 0-15,0 22 0,-21-1 16,21 0-16,0 1 16,0 20-16,-21-20 0,22 20 15,-1-21-15,-21 1 0,0-1 16,21-21-16,-21 0 15</inkml:trace>
  <inkml:trace contextRef="#ctx0" brushRef="#br0" timeOffset="752">434 485 0,'0'-22'0,"-21"1"16,21 0-16,-21 21 0,21-21 15,21 21 1,0 0-1,0 0-15,0 0 0,22 0 16,-1 0-16,1 0 16,-1 0-16,21 0 0,-20 0 15,-1 0-15,0 0 16,-20-21-16,20 21 0,-21-22 16,0 22-16,-21-21 0,0 0 15,0 0 1,-21 21-16,21-21 0,-21 0 15,0 21-15,0 0 0,-1 0 16,1 0-16,0 0 16,0 21-16,0 0 15,21 21-15,0-21 16,0 1-16,0-1 0,0 21 16,21-21-16,0 1 15,0-22-15,0 21 0,22-21 16,-22 0-16,21 0 0</inkml:trace>
  <inkml:trace contextRef="#ctx0" brushRef="#br0" timeOffset="1243">1111 400 0,'0'-21'0,"0"-1"0,-21 1 16,21 0-16,-21 0 16,21 0-1,21 42 1,0 0-1,-21 0-15,22 0 16,-22 1-16,21-1 0,-21 0 16,21 0-16,-21 0 15,0 1-15,21-22 0,-21 21 16,0-42 15,0-1-15,0 1-16,0 0 15,0-21-15,21 20 0,-21 1 16,22-21-16,-1 21 16,0 21-1,0 0-15,-21 21 0,21 0 16,-21 0-16,21 0 16,-21 1-16,21-1 0,1 0 15,-22 0-15,21-21 16,-21-21-1,21 21 1,-21-21-16,21 0 16,0-1-16,1 1 0,-1 21 15,0-21-15,0 0 0,0 21 16,0 0-16,0 0 16,1 21-16,-1 0 0,0 0 15,-21 22-15,21-22 16,-21 0-16</inkml:trace>
  <inkml:trace contextRef="#ctx0" brushRef="#br0" timeOffset="1556">32 40 0,'-21'-21'16,"0"21"-16,42 0 47,0 21-32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59.3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193 110 0,'0'-21'0,"0"0"16,0 0-1,0-1-15,-21 22 0,21-21 16,-21 21-1,21 21 1,0 1-16,0 20 16,0 0-16,-21 1 15,21 20-15,-21 1 0,0-1 16,-1 1-16,1-22 16,0 21-16,21-20 0,-21-1 15,21-21-15,0 1 16,0-1-16,0 0 0,21-21 15,21 0-15,-20 0 16,20 0-16,0 0 16,0 0-16,22-21 0,-22 21 15,1 0-15,-22-21 16</inkml:trace>
  <inkml:trace contextRef="#ctx0" brushRef="#br0" timeOffset="467">807 512 0,'0'-21'0,"0"0"16,0 0-16,0 0 0,0-1 16,0 1-16,0 0 0,-21 0 15,21 0-15,-21 0 16,0 0-16,0-1 0,-1 22 15,1-21-15,0 21 0,0 0 16,-22 21-16,22 1 16,0-1-16,0 0 0,0 0 15,0 21-15,0-21 16,21 1-16,0-1 0,0 0 16,21 0-16,-21 0 0,21-21 15,0 22-15,0-22 16,21 0-16,-20 0 0,-1 0 15,0 0-15,0-22 16,0 22-16,1-21 0,-1 0 16,-21 0-16,0 0 15,21-1-15,-21 1 0,0 0 16,0 0-16,0 42 31,0 0-31,21 0 16,-21 1-16,0-1 0,0 21 15,21-21-15,-21 1 16,21-1-16</inkml:trace>
  <inkml:trace contextRef="#ctx0" brushRef="#br0" timeOffset="833">1231 322 0,'21'-21'0,"-21"0"0,0-1 16,0 1-16,0 0 16,-21 21-1,-1 0-15,1 0 16,0 21-16,0-21 16,0 21-16,-1 1 0,-20-1 15,21 0-15,21 0 16,0 0-1,21-21-15,0 21 0,22-21 16,-22 21-16,21-21 16,1 22-16,-22-22 0,21 21 15,-21-21-15,0 21 0,-21 0 16,-21-21 0,0 21-16,-21-21 0,21 22 15,-22-22-15,-20 21 16,20-21-16,1 0 0,21 0 15,-21 0-15,42-21 16</inkml:trace>
  <inkml:trace contextRef="#ctx0" brushRef="#br0" timeOffset="1056">1442 90 0,'0'-21'0,"0"0"0,0 0 15,0-1-15,0 1 0,0 42 32,21 1-17,-21 20-15,22 0 16,-22 0-16,0 1 0,21 20 16,-21-20-16,0-1 0,0 0 15,0 1-15,0-1 16,0-21-16</inkml:trace>
  <inkml:trace contextRef="#ctx0" brushRef="#br0" timeOffset="1211">1379 449 0,'0'-21'0,"0"0"16,0-1-16,0 1 15,21 21-15,0-21 0,0 21 16,21-21-16,1 21 0,-1-21 15,22 21-15,-1-22 16,-21 22-16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4.1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362 412 0,'-22'-21'0,"22"-1"16,-21 1-1,21 0 1,0 0 0,-21 21-16,21-21 0,-21-1 15,21 1-15,-21 0 16,-1 21-16,22-21 16,-21 0-16,0 21 0,0-21 15,0 21-15,0 0 16,0 0-16,-1 21 0,1 0 15,0 0-15,0 21 0,21 1 16,-21-1-16,21 1 16,0-1-16,21-21 0,-21 21 15,21-21-15,0 1 16,0-1-16,1 0 0,-1-21 16,0 0-16,0 0 0,0 0 15,0-21-15,0 0 16,-21-1-16,22 1 0,-1-21 15,-21 21-15,21-21 0,-21 20 16,0-20-16,21 21 16,-21 0-16,0-1 0,21 44 31,-21-1-31,0 0 0,22 0 16,-22 22-16,21-1 15,0-21-15,0 21 0,0 1 16,0-22-16,0 0 0,1 0 15,-1 0-15,0-21 16</inkml:trace>
  <inkml:trace contextRef="#ctx0" brushRef="#br0" timeOffset="635">1187 115 0,'21'0'0,"-21"-21"16,0 0-16,-21 21 0,21-21 16,-21 21-16,-22-21 15,22 21-15,-21 0 0,-21-21 16,20 21-16,1 0 15,-1 0-15,22 0 0,-21 0 16,21 0-16,0 0 0,0 0 16,-1 21-1,1 0 1,21 0-16,0 0 16,0 0-16,0 0 15,21-21-15,-21 22 0,22-1 16,-22 0-16,21 21 15,0-20-15,-21-1 0,21 21 16,-21 0-16,21-21 16,-21 22-16,0-22 0,0 21 15,0 1-15,0-22 0,0 0 16,0 21-16,0-21 16,0 1-16,0-1 15,0 0-15,21-21 16,-21 21-16,0 0 15,21-21-15,-21 22 16,22-22 0,-1 0-1,0 0-15,0 0 0,0 0 16,1 0-16,20 0 16,-21 0-16,0 0 0,0 0 15,0 0-15,1 0 16,-1 0-16,0 0 15,0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3.3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0,'-22'0'16,"44"21"15,-1-21-15</inkml:trace>
  <inkml:trace contextRef="#ctx0" brushRef="#br0" timeOffset="157">85 106 0,'0'21'0,"0"0"16,-21-21-16,0 21 15,42-21 1,0 0-1,21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6.5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79 0,'0'-21'0,"-21"0"0,21 0 16,-21 21-16,21-22 0,0 44 31,0-1-31,21 0 16,-21 0-16,0 22 15,0-1-15,21 0 0,-21 0 16,22 1-16,-22-1 0,21 1 16,-21-1-16,0-21 15,21 21-15,-21-21 0,0 1 16,0-1-16,21-21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9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23 0,'-21'0'16,"0"0"-1,21-21-15,21 21 32,0 0-17,1 0-15,-1 0 0,0 0 16,0 0-16,21 0 16,-21 0-16,1 0 0,-1 0 15,0 0-15,0 0 16,-42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8.1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43 212 0,'-21'0'0,"-1"0"16,44 0 15,-1 0-31,0-22 16,21 22-16,-20 0 15,20 0-15,0 0 0,0-21 16,1 21-16,-1 0 0,-21 0 16,22 0-16,-22-21 15,0 21-15,0 0 16</inkml:trace>
  <inkml:trace contextRef="#ctx0" brushRef="#br0" timeOffset="250">360 0 0,'-21'0'0,"0"0"15,0 0-15,0 0 16,42 0 0,0 0-1,0 21-15,22-21 0,-22 21 16,21-21-16,0 22 16,-21-1-16,22 0 0,-22 0 15,0 0 1,-21 0-16,0 0 0,-21 1 15,0-1-15,-22 0 0,1 21 16,-21-20-16,-1 20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6.9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19 502 0,'-21'0'15,"42"0"17,0 0-17,0 0 17,0 0-17,1 0-15,-22-22 0,21 22 16,0-21-16,0 0 15,-21 0-15,21 21 16,-21-21-16,0 0 0,0 0 16,-21-1-16,21 1 15,-21 0-15,0 0 0,0 21 16,-1 0-16,1 0 16,0 21-16,21 0 15,-21 0-15,21 1 16,0 20-16,0-21 0,0 21 15,0 1-15,21-1 0,-21 0 16,21-20-16,0-1 16,1 0-16,-1 0 0,0 0 15,0-21-15,22 0 16,-1-21-16</inkml:trace>
  <inkml:trace contextRef="#ctx0" brushRef="#br0" timeOffset="384">421 353 0,'0'-42'0,"-21"42"0,21-21 16,0 0-16,-21 21 16,42 21 15,-21 0-15,21-21-16,-21 21 0,21 0 15,-21 1-15,0-1 16,21 0-16,-21 0 0,0 0 15,0 1-15,22-1 16,-22 0 0,0-42-1,0 0-15,21 21 16,-21-22-16,0 1 0,21 0 16,-21 0-16,0 0 15,21 21-15,-21-22 0,21 22 16,1 0-16,-22 22 15,21-1 1,-21 0-16,0 21 0,21-20 16,-21-1-16,21 0 15,-21 0-15,0 0 0,21-21 16,-21 21-16,21-21 16</inkml:trace>
  <inkml:trace contextRef="#ctx0" brushRef="#br0" timeOffset="942">887 417 0,'21'-42'0,"-21"20"16,21-20-16,0 21 0,-21 0 16,0 0-16,22 0 15,-22-1-15,-22 22 16,1 22 0,0-22-16,21 21 0,-21-21 15,0 21-15,-1 0 0,1 0 16,21 0-16,-21 0 15,21 1-15,0-1 0,0 0 16,21-21-16,-21 21 16,21 0-16,1 1 15,-1-22-15,0 0 16,0 0 0,-21-22-16,21 22 0,-21-21 15,0 0-15,22 0 16,-22 0-16,0-1 0,0 1 15,0 42 17,21 1-32,-21 20 15,0 0-15,21-20 16,-21 20-16,21 21 0,-21-20 16,0-1-16,21 0 15,-21 1-15,0-22 0,21 21 16,-21-21-16,0 0 0,-21-21 15,0 22-15,0-22 16,0 0-16,0-22 0,-1 1 16,1 21-16,21-42 0,-21 21 15,21-21-15,0 20 16,0-20-16,0 0 0,0-1 16,0 22-16,21-21 0,0 21 15,1 0-15,-1-1 16,0 22-16,0 0 15,0-21-15,0 21 0</inkml:trace>
  <inkml:trace contextRef="#ctx0" brushRef="#br0" timeOffset="1182">1225 100 0,'0'-22'0,"-21"1"15,21 0-15,-21 0 16,21 0-16,0 42 16,21-21-1,-21 21-15,21 21 0,-21 1 16,22-1-16,-1 21 0,0-20 16,-21 20-16,21-20 15,-21 20-15,21-21 0,-21-20 16,0 20-16,0-21 15</inkml:trace>
  <inkml:trace contextRef="#ctx0" brushRef="#br0" timeOffset="1674">1247 353 0,'0'-21'0,"-21"0"16,-1 0-16,22 0 15,22 21 16,-1 0-31,0 0 16,0 0-16,0-21 16,0 21-16,0-21 0,1 21 15,-1-22-15,0 22 0,-21-21 16,21 0-16,-21 0 16,0 0-16,0-1 0,0 1 15,0 0 1,0 42-1,0 0-15,0 1 16,0-1-16,0 21 16,21 1-16,-21-1 15,0 0-15,22 22 0,-22-22 0,0-21 16,21 22-16,-21-22 16,0 0-16,21-21 15,-21-21 1,21 0-1,-21-1-15,21 1 0,0 0 16,-21 0-16,21 0 16,-21-1-16,22 22 0,-1 0 15,-21 22 1,21-1-16,-21 0 0,21 0 16,-21 22-16,21-22 15,-21 0-15,22 0 0,-1 0 16,-21 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5.8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215 169 0,'21'0'15,"-21"-21"-15,0 0 16,21 21 0,-21-21-16,0-1 15,-21 1-15,21 0 16,-21 21-16,0-21 0,-1 0 15,1 21 1,0 0-16,0 0 0,0 21 16,-1 0-16,1 0 0,0 0 15,21 1-15,-21 20 16,21-21-16,0 22 0,0-1 16,0-21-16,0 0 15,21 21-15,0-20 0,0-22 16,1 21-16,-1-21 0,0 21 15,0-21-15,0 0 16,1-21-16,-1 21 0,0-21 16,-21-1-16,21 1 15,0 0-15,-21-21 0,21 21 16,-21-22-16,21 22 0,-21-21 16,22 21-16,-22-1 15,21 22 1,-21 22-1,21-1-15,-21 0 0,21 0 16,-21 22-16,21-22 0,1 21 16,-1-21-16,0 21 15,0-20-15,-21-1 0,21-21 16,0 0-16</inkml:trace>
  <inkml:trace contextRef="#ctx0" brushRef="#br0" timeOffset="324">765 190 0,'0'22'62,"-21"-1"-31,0 0-31,0 0 16,-1-21 0,22-21 15,22 0-15,-1 21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0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42 0,'-21'0'0,"21"-21"15,0 0 1,0 42 15,0 0-15,0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0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 0 0,'0'22'0,"0"-1"0,0 0 16,0 0 0,0 0-16,0 0 15,-21 0-15,21 1 16,0-1-16,-22 0 0,22 21 15,-21-20-15,21-1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1.4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 0,'0'-21'0,"21"21"31,0 0-15,-21 21-16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1.6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0 0,'0'22'0,"0"-1"15,0 0 1,0 0 0,-21 0-1,-1 0-15,22 0 16,-21 1-16,0-1 0,-21 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2.0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63 0,'-21'0'16,"21"-21"-16,-21 21 15,21-21-15,0 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12.2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106 0 0,'0'21'0,"-21"-21"0,21 21 16,0 0-1,0 0 1,-21 1-16,0-1 15,0 21-15,-1 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6:09.3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0 170 0,'0'-22'16,"21"22"0,0 0-1,-21 22 1,0-1-1,0 0-15,0 0 16,21 0-16,-21 22 0,21-1 16,-21 0-16,22 1 0,-1-1 15,-21 0-15,21-20 16,-21 20-16,21-21 0,-21 0 16,0 0-16,21-21 15</inkml:trace>
  <inkml:trace contextRef="#ctx0" brushRef="#br0" timeOffset="661">466 85 0,'-43'-21'0,"22"21"0,0-21 16,0 21-16,-1-21 15,22-1-15,22 22 31,-1 0-31,0 0 16,0 0-16,22 0 0,-22 0 16,21 0-16,0 0 15,-21 0-15,22 22 0,-22-22 16,0 0-16,0 0 16,1 21-16,-1-21 0,0 21 15,-21 0-15,0 0 16,21 0-16,-21 0 15,0 22-15,0-22 0,21 21 16,-21-20-16,21 20 16,-21 0-16,21 0 0,-21 1 15,22-22-15,-22 21 0,0 1 16,21-22-16,-21 0 16,0 21-16,0-21 0,0 1 15,21-1 1,-21 0-16,21 0 15,-21 0 17,21-21-32,-21 22 15,-21-1 1,0-21 0,0 0-16,0 21 0,-22-21 15,22 0-15,-21 0 16,0 0-16,-1 0 0,22 0 15,-21 0-15,20-21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15:36.3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7.5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32 0,'-22'-21'16,"22"0"-1,0 42 16,0 0-15,22 22-16,-22-22 0,0 0 16,0 22-16,0-22 15,21 21-15,-21-21 0,0 21 16,0-20-16,0 20 16,0-21-16,-21 0 0,21 1 15</inkml:trace>
  <inkml:trace contextRef="#ctx0" brushRef="#br0" timeOffset="289">0 435 0,'0'21'15,"21"-21"17,-21-21-32,21 21 0,0 0 15,0-22-15,22 22 16,-22-21-16,21 0 0,-21 21 16,22 0-16,-22-21 0,0 21 15,0 0-15,0 0 16,-21 21 15,-21-21-15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36.5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0 211 0,'21'0'47,"0"0"-47,0 0 16,0 0-16,22 0 0,-1 0 16,-21 0-16,22-21 15,-1 21-15,-21 0 0,21 0 16,-20 0-16,-1-21 0,0 21 15,0 0-15,0 0 16,1 0-16,-22-21 31</inkml:trace>
  <inkml:trace contextRef="#ctx0" brushRef="#br0" timeOffset="300">275 0 0,'21'0'47,"0"21"-31,22-21-16,-22 0 15,0 21-15,21 0 0,1-21 16,-22 21-16,0 1 15,21-22-15,-42 21 0,21 0 16,1 0-16,-22 0 16,0 0-16,-22 0 0,1 1 15,0-1-15,-21 0 0,21 21 16,-43-20-16,22-1 16,-1 0-16,1 0 0,0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2.8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 23 0,'21'0'93,"-42"0"-61,0 0-32,0 0 15,0-21 1,42 21 15,0 0-15,0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3.3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84 0,'0'-21'0,"0"0"15,0 0-15,0 0 16,0 42 15,21 0-15,-21 0-16,0 0 15,0 22-15,21-1 0,-21-21 16,0 22-16,0-1 16,0 0-16,0-21 0,0 22 15,0-1-15,21-21 16,-21 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2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63 239 0,'0'-21'16,"21"21"0,-21 21 31,0 0-47,0 0 15,-21 22-15,21-22 16,0 21-16,0-21 0,-21 21 15,21-20-15,0 20 0,-21-21 16,21 0-16,0 1 16,-21-22-16,21 21 15,0-42 1,0-1-16,21 1 16,-21 0-16,0-21 15,21-1-15,-21 1 0,21-21 16,-21-1-16,21 22 0,1-22 15,-1 22-15,0 0 16,0 20-16,0 1 0,21 0 16,-20 21-16,20 0 0,0 21 15,-20 22-15,20-22 16,-21 21-16,21 0 0,-21 1 16,-21-1-16,22 0 15,-1 1-15,-21-1 0,0 0 16,0-21-16,0 22 0,-21-22 15,21 0-15,-22-21 16</inkml:trace>
  <inkml:trace contextRef="#ctx0" brushRef="#br0" timeOffset="198">84 345 0,'-21'0'0,"0"0"15,42 0 17,0-22-32,1 22 15,20 0-15,0 0 0,0-21 16,22 21-16,0 0 16,-22-21-16,0 21 0,22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9T14:05:46.0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24 0,'-22'0'16,"22"-22"-16,22 22 47,-1 0-47,21 0 15,-21 0 1,22 0-16,-22 0 0,21 0 16,-21 0-16,0 0 15,1 0-15,-1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4.png"/><Relationship Id="rId4" Type="http://schemas.openxmlformats.org/officeDocument/2006/relationships/image" Target="../media/image11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7.png"/><Relationship Id="rId42" Type="http://schemas.openxmlformats.org/officeDocument/2006/relationships/customXml" Target="../ink/ink20.xml"/><Relationship Id="rId47" Type="http://schemas.openxmlformats.org/officeDocument/2006/relationships/image" Target="../media/image30.png"/><Relationship Id="rId63" Type="http://schemas.openxmlformats.org/officeDocument/2006/relationships/image" Target="../media/image38.png"/><Relationship Id="rId68" Type="http://schemas.openxmlformats.org/officeDocument/2006/relationships/customXml" Target="../ink/ink33.xml"/><Relationship Id="rId16" Type="http://schemas.openxmlformats.org/officeDocument/2006/relationships/customXml" Target="../ink/ink7.xml"/><Relationship Id="rId11" Type="http://schemas.openxmlformats.org/officeDocument/2006/relationships/image" Target="../media/image12.png"/><Relationship Id="rId32" Type="http://schemas.openxmlformats.org/officeDocument/2006/relationships/customXml" Target="../ink/ink15.xml"/><Relationship Id="rId37" Type="http://schemas.openxmlformats.org/officeDocument/2006/relationships/image" Target="../media/image25.png"/><Relationship Id="rId53" Type="http://schemas.openxmlformats.org/officeDocument/2006/relationships/image" Target="../media/image33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6.png"/><Relationship Id="rId5" Type="http://schemas.openxmlformats.org/officeDocument/2006/relationships/image" Target="../media/image9.png"/><Relationship Id="rId61" Type="http://schemas.openxmlformats.org/officeDocument/2006/relationships/image" Target="../media/image37.png"/><Relationship Id="rId19" Type="http://schemas.openxmlformats.org/officeDocument/2006/relationships/image" Target="../media/image1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png"/><Relationship Id="rId30" Type="http://schemas.openxmlformats.org/officeDocument/2006/relationships/customXml" Target="../ink/ink14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41.png"/><Relationship Id="rId77" Type="http://schemas.openxmlformats.org/officeDocument/2006/relationships/image" Target="../media/image45.png"/><Relationship Id="rId8" Type="http://schemas.openxmlformats.org/officeDocument/2006/relationships/customXml" Target="../ink/ink3.xml"/><Relationship Id="rId51" Type="http://schemas.openxmlformats.org/officeDocument/2006/relationships/image" Target="../media/image32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3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6.png"/><Relationship Id="rId67" Type="http://schemas.openxmlformats.org/officeDocument/2006/relationships/image" Target="../media/image40.png"/><Relationship Id="rId20" Type="http://schemas.openxmlformats.org/officeDocument/2006/relationships/customXml" Target="../ink/ink9.xml"/><Relationship Id="rId41" Type="http://schemas.openxmlformats.org/officeDocument/2006/relationships/image" Target="../media/image27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10" Type="http://schemas.openxmlformats.org/officeDocument/2006/relationships/customXml" Target="../ink/ink4.xml"/><Relationship Id="rId31" Type="http://schemas.openxmlformats.org/officeDocument/2006/relationships/image" Target="../media/image22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9.png"/><Relationship Id="rId73" Type="http://schemas.openxmlformats.org/officeDocument/2006/relationships/image" Target="../media/image43.png"/><Relationship Id="rId78" Type="http://schemas.openxmlformats.org/officeDocument/2006/relationships/customXml" Target="../ink/ink38.xml"/><Relationship Id="rId81" Type="http://schemas.openxmlformats.org/officeDocument/2006/relationships/image" Target="../media/image47.png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39" Type="http://schemas.openxmlformats.org/officeDocument/2006/relationships/image" Target="../media/image26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4.png"/><Relationship Id="rId76" Type="http://schemas.openxmlformats.org/officeDocument/2006/relationships/customXml" Target="../ink/ink37.xml"/><Relationship Id="rId7" Type="http://schemas.openxmlformats.org/officeDocument/2006/relationships/image" Target="../media/image10.png"/><Relationship Id="rId71" Type="http://schemas.openxmlformats.org/officeDocument/2006/relationships/image" Target="../media/image42.png"/><Relationship Id="rId2" Type="http://schemas.openxmlformats.org/officeDocument/2006/relationships/hyperlink" Target="https://jsonlint.com/" TargetMode="External"/><Relationship Id="rId29" Type="http://schemas.openxmlformats.org/officeDocument/2006/relationships/image" Target="../media/image21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9.png"/><Relationship Id="rId66" Type="http://schemas.openxmlformats.org/officeDocument/2006/relationships/customXml" Target="../ink/ink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09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26" name="Picture 2" descr="Barclays logo and symbol, meaning, history, PNG">
            <a:extLst>
              <a:ext uri="{FF2B5EF4-FFF2-40B4-BE49-F238E27FC236}">
                <a16:creationId xmlns:a16="http://schemas.microsoft.com/office/drawing/2014/main" id="{07BF31B7-E8FE-6A75-C66A-8A75474A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34" y="928280"/>
            <a:ext cx="3078461" cy="17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Node with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69FAD2-B4D8-440B-B059-8B713AAC6999}"/>
              </a:ext>
            </a:extLst>
          </p:cNvPr>
          <p:cNvSpPr/>
          <p:nvPr/>
        </p:nvSpPr>
        <p:spPr>
          <a:xfrm>
            <a:off x="896750" y="1385196"/>
            <a:ext cx="2820842" cy="1088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3CCC2F-0EA8-4DE8-966C-DE8757A37E62}"/>
              </a:ext>
            </a:extLst>
          </p:cNvPr>
          <p:cNvSpPr/>
          <p:nvPr/>
        </p:nvSpPr>
        <p:spPr>
          <a:xfrm>
            <a:off x="2098219" y="2194882"/>
            <a:ext cx="1706436" cy="2786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package.json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B69CC-B2B2-410F-96EA-8E1F39B3DE24}"/>
              </a:ext>
            </a:extLst>
          </p:cNvPr>
          <p:cNvSpPr/>
          <p:nvPr/>
        </p:nvSpPr>
        <p:spPr>
          <a:xfrm>
            <a:off x="2098219" y="2905778"/>
            <a:ext cx="1941506" cy="52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node_modules</a:t>
            </a: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61351-11CE-42ED-8C33-D5DBE95FB83F}"/>
              </a:ext>
            </a:extLst>
          </p:cNvPr>
          <p:cNvSpPr/>
          <p:nvPr/>
        </p:nvSpPr>
        <p:spPr>
          <a:xfrm>
            <a:off x="3496265" y="3579184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C9B380-20EB-4B9C-8FDE-0DD0BCC66B04}"/>
              </a:ext>
            </a:extLst>
          </p:cNvPr>
          <p:cNvSpPr/>
          <p:nvPr/>
        </p:nvSpPr>
        <p:spPr>
          <a:xfrm>
            <a:off x="3648625" y="3731544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388D7-5DC7-456C-B525-4709D47C2B44}"/>
              </a:ext>
            </a:extLst>
          </p:cNvPr>
          <p:cNvSpPr/>
          <p:nvPr/>
        </p:nvSpPr>
        <p:spPr>
          <a:xfrm>
            <a:off x="3800986" y="3883904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FCE8F3-E714-4C05-84AD-64756E0593B0}"/>
              </a:ext>
            </a:extLst>
          </p:cNvPr>
          <p:cNvSpPr/>
          <p:nvPr/>
        </p:nvSpPr>
        <p:spPr>
          <a:xfrm>
            <a:off x="3953346" y="4036265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CF030-5DF5-408A-8B5F-25FC283C51F5}"/>
              </a:ext>
            </a:extLst>
          </p:cNvPr>
          <p:cNvSpPr/>
          <p:nvPr/>
        </p:nvSpPr>
        <p:spPr>
          <a:xfrm>
            <a:off x="4105706" y="4188625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52D674-8EAE-4C3B-9B95-EAD645C542B1}"/>
              </a:ext>
            </a:extLst>
          </p:cNvPr>
          <p:cNvSpPr/>
          <p:nvPr/>
        </p:nvSpPr>
        <p:spPr>
          <a:xfrm>
            <a:off x="4258066" y="4340985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8CDF3D-CF09-470F-867F-1595C7F9DF35}"/>
              </a:ext>
            </a:extLst>
          </p:cNvPr>
          <p:cNvSpPr/>
          <p:nvPr/>
        </p:nvSpPr>
        <p:spPr>
          <a:xfrm>
            <a:off x="4410427" y="4493346"/>
            <a:ext cx="1584547" cy="435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AFF40B-56A5-4FF9-BFF0-F6EE5A0CA27D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3098699" y="3399274"/>
            <a:ext cx="367841" cy="4272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7FE3A-4DE6-44E4-A434-05371679F00A}"/>
              </a:ext>
            </a:extLst>
          </p:cNvPr>
          <p:cNvSpPr/>
          <p:nvPr/>
        </p:nvSpPr>
        <p:spPr>
          <a:xfrm>
            <a:off x="8706303" y="1245895"/>
            <a:ext cx="2672836" cy="134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Git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846621-EE01-4074-AB48-A2D49399137A}"/>
              </a:ext>
            </a:extLst>
          </p:cNvPr>
          <p:cNvSpPr/>
          <p:nvPr/>
        </p:nvSpPr>
        <p:spPr>
          <a:xfrm>
            <a:off x="3800986" y="1663797"/>
            <a:ext cx="4818254" cy="35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26520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D846F-6816-42EF-B2B6-F9BC9A15ED51}"/>
              </a:ext>
            </a:extLst>
          </p:cNvPr>
          <p:cNvSpPr/>
          <p:nvPr/>
        </p:nvSpPr>
        <p:spPr>
          <a:xfrm>
            <a:off x="8040817" y="1431360"/>
            <a:ext cx="3919467" cy="2165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>
                <a:solidFill>
                  <a:prstClr val="black"/>
                </a:solidFill>
                <a:latin typeface="Cooper Black" panose="0208090404030B020404" pitchFamily="18" charset="0"/>
              </a:rPr>
              <a:t>Middleware</a:t>
            </a:r>
            <a:endParaRPr lang="en-US" sz="3599" dirty="0">
              <a:solidFill>
                <a:prstClr val="black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69"/>
            <a:ext cx="1173174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can include extra functionality to our express server as middleware. There are many usage of adding middleware.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3132B-2406-4D8F-BBCC-9D566C9E6957}"/>
              </a:ext>
            </a:extLst>
          </p:cNvPr>
          <p:cNvSpPr/>
          <p:nvPr/>
        </p:nvSpPr>
        <p:spPr>
          <a:xfrm>
            <a:off x="705210" y="1724741"/>
            <a:ext cx="1723848" cy="1044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5462C9-0020-4887-BB28-5AA6D467989E}"/>
              </a:ext>
            </a:extLst>
          </p:cNvPr>
          <p:cNvCxnSpPr>
            <a:stCxn id="2" idx="3"/>
          </p:cNvCxnSpPr>
          <p:nvPr/>
        </p:nvCxnSpPr>
        <p:spPr>
          <a:xfrm flipV="1">
            <a:off x="2429058" y="2186432"/>
            <a:ext cx="5611759" cy="60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055195E-E1CD-4605-889D-C9A3A2CE1DAC}"/>
              </a:ext>
            </a:extLst>
          </p:cNvPr>
          <p:cNvSpPr/>
          <p:nvPr/>
        </p:nvSpPr>
        <p:spPr>
          <a:xfrm>
            <a:off x="9550815" y="2769498"/>
            <a:ext cx="2211401" cy="2657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/vendors</a:t>
            </a:r>
          </a:p>
          <a:p>
            <a:pPr algn="ctr"/>
            <a:r>
              <a:rPr lang="en-US" sz="2399" dirty="0"/>
              <a:t>Req</a:t>
            </a:r>
          </a:p>
          <a:p>
            <a:pPr algn="ctr"/>
            <a:endParaRPr lang="en-US" sz="2399" dirty="0"/>
          </a:p>
          <a:p>
            <a:pPr algn="ctr"/>
            <a:r>
              <a:rPr lang="en-US" sz="2399" dirty="0"/>
              <a:t>/customer</a:t>
            </a:r>
          </a:p>
          <a:p>
            <a:pPr algn="ctr"/>
            <a:endParaRPr lang="en-US" sz="2399" dirty="0"/>
          </a:p>
          <a:p>
            <a:pPr algn="ctr"/>
            <a:r>
              <a:rPr lang="en-US" sz="2399" dirty="0"/>
              <a:t>/orders</a:t>
            </a:r>
          </a:p>
          <a:p>
            <a:pPr algn="ctr"/>
            <a:endParaRPr lang="en-US" sz="2399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022509-DCC3-4D31-BEE3-DE2AB922062F}"/>
              </a:ext>
            </a:extLst>
          </p:cNvPr>
          <p:cNvSpPr/>
          <p:nvPr/>
        </p:nvSpPr>
        <p:spPr>
          <a:xfrm>
            <a:off x="9550815" y="1916280"/>
            <a:ext cx="2080806" cy="592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middleware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49B78B-077D-4995-8B7F-9AF8C8F47D38}"/>
              </a:ext>
            </a:extLst>
          </p:cNvPr>
          <p:cNvSpPr/>
          <p:nvPr/>
        </p:nvSpPr>
        <p:spPr>
          <a:xfrm>
            <a:off x="4631753" y="3143869"/>
            <a:ext cx="2968850" cy="1375597"/>
          </a:xfrm>
          <a:prstGeom prst="wedgeRoundRectCallout">
            <a:avLst>
              <a:gd name="adj1" fmla="val 117290"/>
              <a:gd name="adj2" fmla="val -110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 err="1"/>
              <a:t>ppp.use</a:t>
            </a:r>
            <a:r>
              <a:rPr lang="en-US" sz="2399" dirty="0"/>
              <a:t>(</a:t>
            </a:r>
            <a:r>
              <a:rPr lang="en-US" sz="2399" b="1" dirty="0" err="1">
                <a:solidFill>
                  <a:srgbClr val="FF0000"/>
                </a:solidFill>
              </a:rPr>
              <a:t>middlewarename</a:t>
            </a:r>
            <a:r>
              <a:rPr lang="en-US" sz="2399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78206-8B09-42B5-911D-83617F51EE0B}"/>
              </a:ext>
            </a:extLst>
          </p:cNvPr>
          <p:cNvCxnSpPr/>
          <p:nvPr/>
        </p:nvCxnSpPr>
        <p:spPr>
          <a:xfrm>
            <a:off x="6390426" y="3979674"/>
            <a:ext cx="0" cy="1140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913784-6752-4F7A-952B-71A3B9125CAF}"/>
              </a:ext>
            </a:extLst>
          </p:cNvPr>
          <p:cNvSpPr txBox="1"/>
          <p:nvPr/>
        </p:nvSpPr>
        <p:spPr>
          <a:xfrm>
            <a:off x="5789692" y="5025842"/>
            <a:ext cx="3700178" cy="1568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Check authorization</a:t>
            </a:r>
          </a:p>
          <a:p>
            <a:r>
              <a:rPr lang="en-US" sz="2399" dirty="0"/>
              <a:t>Accept special payloads json</a:t>
            </a:r>
          </a:p>
          <a:p>
            <a:r>
              <a:rPr lang="en-US" sz="2399" dirty="0"/>
              <a:t>Add security</a:t>
            </a:r>
          </a:p>
          <a:p>
            <a:r>
              <a:rPr lang="en-US" sz="2399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48072-8093-4791-96EE-271097AC949A}"/>
              </a:ext>
            </a:extLst>
          </p:cNvPr>
          <p:cNvSpPr/>
          <p:nvPr/>
        </p:nvSpPr>
        <p:spPr>
          <a:xfrm>
            <a:off x="430073" y="4310960"/>
            <a:ext cx="4026720" cy="4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dirty="0"/>
              <a:t>https://yeoman.io/generators/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6E085-24EC-475E-ADEF-5DD54745D5AB}"/>
              </a:ext>
            </a:extLst>
          </p:cNvPr>
          <p:cNvSpPr txBox="1"/>
          <p:nvPr/>
        </p:nvSpPr>
        <p:spPr>
          <a:xfrm>
            <a:off x="228540" y="4824185"/>
            <a:ext cx="4760170" cy="11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Exercise: Deploy our Node JS app to CF by adding </a:t>
            </a:r>
            <a:r>
              <a:rPr lang="en-US" sz="2399" dirty="0" err="1"/>
              <a:t>manifest.yml</a:t>
            </a:r>
            <a:r>
              <a:rPr lang="en-US" sz="2399" dirty="0"/>
              <a:t> and test the entire app</a:t>
            </a:r>
          </a:p>
        </p:txBody>
      </p:sp>
    </p:spTree>
    <p:extLst>
      <p:ext uri="{BB962C8B-B14F-4D97-AF65-F5344CB8AC3E}">
        <p14:creationId xmlns:p14="http://schemas.microsoft.com/office/powerpoint/2010/main" val="3593756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34172" y="2924944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09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35" y="332657"/>
            <a:ext cx="10741943" cy="605500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75542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46528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09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633" y="1199320"/>
            <a:ext cx="11101595" cy="439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 to this course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Development Tools – Eclipse and ADT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Business Application Studio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VS Code</a:t>
            </a:r>
          </a:p>
          <a:p>
            <a:r>
              <a:rPr lang="en-US" sz="1999" dirty="0">
                <a:solidFill>
                  <a:schemeClr val="bg1"/>
                </a:solidFill>
              </a:rPr>
              <a:t>-- break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Introduction to Java Script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What is Node JS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Writing JS Code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Initialize Node project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NPM – Node Package Manager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Sequence Diagram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chemeClr val="bg1"/>
                </a:solidFill>
              </a:rPr>
              <a:t>Accessing Global Node Modules</a:t>
            </a:r>
          </a:p>
          <a:p>
            <a:pPr marL="133234" indent="-285664">
              <a:buFont typeface="Arial" panose="020B0604020202020204" pitchFamily="34" charset="0"/>
              <a:buChar char="•"/>
            </a:pPr>
            <a:r>
              <a:rPr lang="en-IN" sz="1999" dirty="0">
                <a:solidFill>
                  <a:schemeClr val="bg1"/>
                </a:solidFill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9204118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What is Node 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590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is an open-source, Cross Platform, Java script runtime environment and used for executing Java Script code outside web browser.</a:t>
            </a:r>
          </a:p>
          <a:p>
            <a:pPr defTabSz="914126">
              <a:defRPr/>
            </a:pPr>
            <a:endParaRPr lang="en-US" sz="23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23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23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23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Node.js is a great web framework for beginners because it works great for data-intensive applications, like streaming and real-time apps, and Node.js makes it east to start building backend.</a:t>
            </a:r>
          </a:p>
          <a:p>
            <a:pPr defTabSz="914126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Applications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Build Application Logic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Web Server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Send Email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DB lookups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Automations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Outputs</a:t>
            </a:r>
          </a:p>
          <a:p>
            <a:pPr marL="285664" indent="-285664" defTabSz="914126">
              <a:buFontTx/>
              <a:buChar char="-"/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Host Web Apps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D01157-36DA-4E68-BF90-C2CB4DC670E8}"/>
              </a:ext>
            </a:extLst>
          </p:cNvPr>
          <p:cNvSpPr/>
          <p:nvPr/>
        </p:nvSpPr>
        <p:spPr>
          <a:xfrm>
            <a:off x="609441" y="1968517"/>
            <a:ext cx="2063394" cy="844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CE843-43BA-4038-B89B-F1B779A12E71}"/>
              </a:ext>
            </a:extLst>
          </p:cNvPr>
          <p:cNvSpPr/>
          <p:nvPr/>
        </p:nvSpPr>
        <p:spPr>
          <a:xfrm>
            <a:off x="7400358" y="1581532"/>
            <a:ext cx="1601960" cy="176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Server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A88BF5-CFA1-4D3C-9F2C-BACCDCC91CCC}"/>
              </a:ext>
            </a:extLst>
          </p:cNvPr>
          <p:cNvSpPr/>
          <p:nvPr/>
        </p:nvSpPr>
        <p:spPr>
          <a:xfrm>
            <a:off x="2672835" y="1968517"/>
            <a:ext cx="4727524" cy="49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0170B976-6F25-490E-9CD0-14B42729D299}"/>
              </a:ext>
            </a:extLst>
          </p:cNvPr>
          <p:cNvSpPr/>
          <p:nvPr/>
        </p:nvSpPr>
        <p:spPr>
          <a:xfrm rot="15889763">
            <a:off x="8462008" y="2846485"/>
            <a:ext cx="461434" cy="615971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19CBAC0-B038-42E7-913E-AF69C069FE3A}"/>
              </a:ext>
            </a:extLst>
          </p:cNvPr>
          <p:cNvSpPr/>
          <p:nvPr/>
        </p:nvSpPr>
        <p:spPr>
          <a:xfrm>
            <a:off x="2672835" y="2502170"/>
            <a:ext cx="4727524" cy="3692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1BDA6-DD26-4AE4-AA1D-C0C41DB14FA5}"/>
              </a:ext>
            </a:extLst>
          </p:cNvPr>
          <p:cNvSpPr txBox="1"/>
          <p:nvPr/>
        </p:nvSpPr>
        <p:spPr>
          <a:xfrm>
            <a:off x="9211269" y="1581532"/>
            <a:ext cx="2533534" cy="11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Java</a:t>
            </a:r>
          </a:p>
          <a:p>
            <a:r>
              <a:rPr lang="en-US" sz="2399" dirty="0"/>
              <a:t>ABAP</a:t>
            </a:r>
          </a:p>
          <a:p>
            <a:endParaRPr lang="en-US" sz="23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C082AE-9A75-4E9E-AE71-1BAE255C08B7}"/>
              </a:ext>
            </a:extLst>
          </p:cNvPr>
          <p:cNvSpPr txBox="1"/>
          <p:nvPr/>
        </p:nvSpPr>
        <p:spPr>
          <a:xfrm>
            <a:off x="713916" y="2896936"/>
            <a:ext cx="1958918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Java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CC8723-2246-4331-9B7C-81F6432A7AE1}"/>
              </a:ext>
            </a:extLst>
          </p:cNvPr>
          <p:cNvSpPr/>
          <p:nvPr/>
        </p:nvSpPr>
        <p:spPr>
          <a:xfrm>
            <a:off x="9211269" y="2132544"/>
            <a:ext cx="1487776" cy="4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dirty="0"/>
              <a:t>Java Script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2F9B27-342E-4267-BBA8-6381E6CC4817}"/>
              </a:ext>
            </a:extLst>
          </p:cNvPr>
          <p:cNvSpPr/>
          <p:nvPr/>
        </p:nvSpPr>
        <p:spPr>
          <a:xfrm>
            <a:off x="9307038" y="2501780"/>
            <a:ext cx="1401715" cy="395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Node JS</a:t>
            </a:r>
          </a:p>
        </p:txBody>
      </p:sp>
    </p:spTree>
    <p:extLst>
      <p:ext uri="{BB962C8B-B14F-4D97-AF65-F5344CB8AC3E}">
        <p14:creationId xmlns:p14="http://schemas.microsoft.com/office/powerpoint/2010/main" val="365614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Important Rules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788070"/>
            <a:ext cx="117317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indent="-342797" defTabSz="914126">
              <a:buFontTx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JS is a case sensitive programming language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Every statement ends with semi-column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Every variable or function follows JS naming convention (camel-case). The first letter is small and next consecutive word, first letter is capital.</a:t>
            </a:r>
          </a:p>
          <a:p>
            <a:pPr lvl="1">
              <a:defRPr/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Iloveindia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iLoveIndia</a:t>
            </a: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			</a:t>
            </a:r>
            <a:r>
              <a:rPr lang="en-US" sz="20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mylifeiscool</a:t>
            </a: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 </a:t>
            </a:r>
            <a:r>
              <a:rPr lang="en-US" sz="20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myLifeIsCool</a:t>
            </a: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An array is a collection of values, each value is an item of an array. The index of first item always starts with zero (0)</a:t>
            </a: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342797" indent="-342797">
              <a:buAutoNum type="arabicPeriod" startAt="4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Objects are like structures to contain multiple fields of different kinds</a:t>
            </a:r>
          </a:p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{ “</a:t>
            </a:r>
            <a:r>
              <a:rPr lang="en-US" sz="20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propName</a:t>
            </a: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” : value ,  “</a:t>
            </a:r>
            <a:r>
              <a:rPr lang="en-US" sz="20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PropertyName</a:t>
            </a: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” : value …. }</a:t>
            </a:r>
          </a:p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Java Script Object Notation 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– JSON 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  <a:hlinkClick r:id="rId2"/>
              </a:rPr>
              <a:t>https://jsonlint.com/</a:t>
            </a:r>
            <a:endParaRPr lang="en-US" sz="20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>
              <a:defRPr/>
            </a:pPr>
            <a:endParaRPr lang="en-US" sz="20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2C28F3-D8FE-452E-A7F7-B02B8C5B941E}"/>
              </a:ext>
            </a:extLst>
          </p:cNvPr>
          <p:cNvGraphicFramePr>
            <a:graphicFrameLocks noGrp="1"/>
          </p:cNvGraphicFramePr>
          <p:nvPr/>
        </p:nvGraphicFramePr>
        <p:xfrm>
          <a:off x="3656647" y="2689239"/>
          <a:ext cx="1104612" cy="146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612">
                  <a:extLst>
                    <a:ext uri="{9D8B030D-6E8A-4147-A177-3AD203B41FA5}">
                      <a16:colId xmlns:a16="http://schemas.microsoft.com/office/drawing/2014/main" val="1069063476"/>
                    </a:ext>
                  </a:extLst>
                </a:gridCol>
              </a:tblGrid>
              <a:tr h="365665">
                <a:tc>
                  <a:txBody>
                    <a:bodyPr/>
                    <a:lstStyle/>
                    <a:p>
                      <a:r>
                        <a:rPr lang="en-US" sz="1800" dirty="0"/>
                        <a:t>Array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8096985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r>
                        <a:rPr lang="en-US" sz="1800" dirty="0"/>
                        <a:t>Item 0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60517750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r>
                        <a:rPr lang="en-US" sz="1800" dirty="0"/>
                        <a:t>Item 1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342166284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r>
                        <a:rPr lang="en-US" sz="1800" dirty="0"/>
                        <a:t>Item …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9509710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7499D5-5107-436E-8A5E-119B76EDB4C9}"/>
                  </a:ext>
                </a:extLst>
              </p14:cNvPr>
              <p14:cNvContentPartPr/>
              <p14:nvPr/>
            </p14:nvContentPartPr>
            <p14:xfrm>
              <a:off x="3166995" y="3063335"/>
              <a:ext cx="149721" cy="237178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7499D5-5107-436E-8A5E-119B76EDB4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997" y="3054337"/>
                <a:ext cx="167356" cy="254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8B8594-520E-4CFB-B259-FE97A252B9D2}"/>
                  </a:ext>
                </a:extLst>
              </p14:cNvPr>
              <p14:cNvContentPartPr/>
              <p14:nvPr/>
            </p14:nvContentPartPr>
            <p14:xfrm>
              <a:off x="3143601" y="3931789"/>
              <a:ext cx="422170" cy="16987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8B8594-520E-4CFB-B259-FE97A252B9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4603" y="3922791"/>
                <a:ext cx="439805" cy="187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2274F1-1D43-4F16-927F-FEEA07D1B9DB}"/>
                  </a:ext>
                </a:extLst>
              </p14:cNvPr>
              <p14:cNvContentPartPr/>
              <p14:nvPr/>
            </p14:nvContentPartPr>
            <p14:xfrm>
              <a:off x="3382219" y="3520416"/>
              <a:ext cx="213784" cy="129926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2274F1-1D43-4F16-927F-FEEA07D1B9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3221" y="3511418"/>
                <a:ext cx="231419" cy="147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356580-9F13-4813-AE9B-C8E5EDE72AC7}"/>
                  </a:ext>
                </a:extLst>
              </p14:cNvPr>
              <p14:cNvContentPartPr/>
              <p14:nvPr/>
            </p14:nvContentPartPr>
            <p14:xfrm>
              <a:off x="3161596" y="3531573"/>
              <a:ext cx="122368" cy="16447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356580-9F13-4813-AE9B-C8E5EDE72A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2598" y="3522575"/>
                <a:ext cx="140003" cy="182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F387A5-E3A3-4E34-9654-22E398657F28}"/>
                  </a:ext>
                </a:extLst>
              </p14:cNvPr>
              <p14:cNvContentPartPr/>
              <p14:nvPr/>
            </p14:nvContentPartPr>
            <p14:xfrm>
              <a:off x="3397695" y="3093927"/>
              <a:ext cx="221702" cy="160158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F387A5-E3A3-4E34-9654-22E398657F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8697" y="3084929"/>
                <a:ext cx="239337" cy="177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0FCF90-F1CF-46CD-8A4F-7DF56BC99CFD}"/>
                  </a:ext>
                </a:extLst>
              </p14:cNvPr>
              <p14:cNvContentPartPr/>
              <p14:nvPr/>
            </p14:nvContentPartPr>
            <p14:xfrm>
              <a:off x="6170772" y="3001791"/>
              <a:ext cx="29872" cy="899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0FCF90-F1CF-46CD-8A4F-7DF56BC99C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61774" y="2992793"/>
                <a:ext cx="47507" cy="26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8FE93D-CAB7-4D11-9561-32E7EB431808}"/>
                  </a:ext>
                </a:extLst>
              </p14:cNvPr>
              <p14:cNvContentPartPr/>
              <p14:nvPr/>
            </p14:nvContentPartPr>
            <p14:xfrm>
              <a:off x="6315454" y="2872945"/>
              <a:ext cx="23034" cy="168076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8FE93D-CAB7-4D11-9561-32E7EB4318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06456" y="2863947"/>
                <a:ext cx="40669" cy="185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2F26A8A-3035-4889-9C9E-227C34BDF2B3}"/>
                  </a:ext>
                </a:extLst>
              </p14:cNvPr>
              <p14:cNvContentPartPr/>
              <p14:nvPr/>
            </p14:nvContentPartPr>
            <p14:xfrm>
              <a:off x="5904082" y="2878343"/>
              <a:ext cx="190750" cy="21594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2F26A8A-3035-4889-9C9E-227C34BDF2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95084" y="2869345"/>
                <a:ext cx="208385" cy="233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B7E04B-521D-4BA3-9FB2-6F7BC1CF2230}"/>
                  </a:ext>
                </a:extLst>
              </p14:cNvPr>
              <p14:cNvContentPartPr/>
              <p14:nvPr/>
            </p14:nvContentPartPr>
            <p14:xfrm>
              <a:off x="7221698" y="2940607"/>
              <a:ext cx="107252" cy="899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B7E04B-521D-4BA3-9FB2-6F7BC1CF22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12700" y="2931609"/>
                <a:ext cx="124887" cy="26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2287F30-9089-4687-B453-1143F80F147C}"/>
                  </a:ext>
                </a:extLst>
              </p14:cNvPr>
              <p14:cNvContentPartPr/>
              <p14:nvPr/>
            </p14:nvContentPartPr>
            <p14:xfrm>
              <a:off x="6406151" y="2847752"/>
              <a:ext cx="610401" cy="287205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2287F30-9089-4687-B453-1143F80F14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97153" y="2838686"/>
                <a:ext cx="628036" cy="304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5F6AB00-90D0-458B-A0AD-7344F09F44A4}"/>
                  </a:ext>
                </a:extLst>
              </p14:cNvPr>
              <p14:cNvContentPartPr/>
              <p14:nvPr/>
            </p14:nvContentPartPr>
            <p14:xfrm>
              <a:off x="7488389" y="2842353"/>
              <a:ext cx="579449" cy="198668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5F6AB00-90D0-458B-A0AD-7344F09F44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79391" y="2833355"/>
                <a:ext cx="597084" cy="216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65AD961-9143-4025-8244-606B2137D7C2}"/>
                  </a:ext>
                </a:extLst>
              </p14:cNvPr>
              <p14:cNvContentPartPr/>
              <p14:nvPr/>
            </p14:nvContentPartPr>
            <p14:xfrm>
              <a:off x="8235194" y="2857469"/>
              <a:ext cx="481555" cy="175634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65AD961-9143-4025-8244-606B2137D7C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6196" y="2848471"/>
                <a:ext cx="499190" cy="193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139D07E-4156-4938-86BA-A7A721C8880C}"/>
                  </a:ext>
                </a:extLst>
              </p14:cNvPr>
              <p14:cNvContentPartPr/>
              <p14:nvPr/>
            </p14:nvContentPartPr>
            <p14:xfrm>
              <a:off x="6734386" y="3383292"/>
              <a:ext cx="9717" cy="84218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139D07E-4156-4938-86BA-A7A721C888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25389" y="3374294"/>
                <a:ext cx="27352" cy="101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794C82B-51E4-44E5-A22D-A1FFC80041D8}"/>
                  </a:ext>
                </a:extLst>
              </p14:cNvPr>
              <p14:cNvContentPartPr/>
              <p14:nvPr/>
            </p14:nvContentPartPr>
            <p14:xfrm>
              <a:off x="6757059" y="3272081"/>
              <a:ext cx="7918" cy="2771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794C82B-51E4-44E5-A22D-A1FFC80041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48452" y="3262965"/>
                <a:ext cx="24787" cy="45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458E518-14E0-471A-9556-C125892ABC06}"/>
                  </a:ext>
                </a:extLst>
              </p14:cNvPr>
              <p14:cNvContentPartPr/>
              <p14:nvPr/>
            </p14:nvContentPartPr>
            <p14:xfrm>
              <a:off x="7145758" y="3360258"/>
              <a:ext cx="167716" cy="73781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458E518-14E0-471A-9556-C125892ABC0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36780" y="3351260"/>
                <a:ext cx="185314" cy="9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74FD028-C5B7-4FC2-B16B-50E89B51164F}"/>
                  </a:ext>
                </a:extLst>
              </p14:cNvPr>
              <p14:cNvContentPartPr/>
              <p14:nvPr/>
            </p14:nvContentPartPr>
            <p14:xfrm>
              <a:off x="7480831" y="3336504"/>
              <a:ext cx="30952" cy="8998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74FD028-C5B7-4FC2-B16B-50E89B5116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71833" y="3327506"/>
                <a:ext cx="48587" cy="26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C223FB2-4490-45AD-B025-4C5EF5329FCC}"/>
                  </a:ext>
                </a:extLst>
              </p14:cNvPr>
              <p14:cNvContentPartPr/>
              <p14:nvPr/>
            </p14:nvContentPartPr>
            <p14:xfrm>
              <a:off x="7480831" y="3375734"/>
              <a:ext cx="99334" cy="33111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C223FB2-4490-45AD-B025-4C5EF5329FC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71833" y="3366638"/>
                <a:ext cx="116969" cy="50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6BF7562-3B41-4C51-9D35-99C9C97284F0}"/>
                  </a:ext>
                </a:extLst>
              </p14:cNvPr>
              <p14:cNvContentPartPr/>
              <p14:nvPr/>
            </p14:nvContentPartPr>
            <p14:xfrm>
              <a:off x="6839838" y="3314910"/>
              <a:ext cx="192550" cy="137124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6BF7562-3B41-4C51-9D35-99C9C97284F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0840" y="3305912"/>
                <a:ext cx="210185" cy="154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DE99243-7B1A-42E2-9EE6-764362BB892F}"/>
                  </a:ext>
                </a:extLst>
              </p14:cNvPr>
              <p14:cNvContentPartPr/>
              <p14:nvPr/>
            </p14:nvContentPartPr>
            <p14:xfrm>
              <a:off x="5941872" y="3276759"/>
              <a:ext cx="594925" cy="312759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DE99243-7B1A-42E2-9EE6-764362BB89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32869" y="3267761"/>
                <a:ext cx="612571" cy="330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51F10F0-0814-4898-A41D-3666EA418B03}"/>
                  </a:ext>
                </a:extLst>
              </p14:cNvPr>
              <p14:cNvContentPartPr/>
              <p14:nvPr/>
            </p14:nvContentPartPr>
            <p14:xfrm>
              <a:off x="7892204" y="3321748"/>
              <a:ext cx="152600" cy="145762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51F10F0-0814-4898-A41D-3666EA418B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83228" y="3312750"/>
                <a:ext cx="170194" cy="163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912C3DD-BE8A-4087-B0C6-A1A271BBE891}"/>
                  </a:ext>
                </a:extLst>
              </p14:cNvPr>
              <p14:cNvContentPartPr/>
              <p14:nvPr/>
            </p14:nvContentPartPr>
            <p14:xfrm>
              <a:off x="8133701" y="3290076"/>
              <a:ext cx="132086" cy="200468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912C3DD-BE8A-4087-B0C6-A1A271BBE89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24703" y="3281078"/>
                <a:ext cx="149721" cy="218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613C683-B837-48B4-96F3-DBA86AA5A9A1}"/>
                  </a:ext>
                </a:extLst>
              </p14:cNvPr>
              <p14:cNvContentPartPr/>
              <p14:nvPr/>
            </p14:nvContentPartPr>
            <p14:xfrm>
              <a:off x="8325531" y="3360258"/>
              <a:ext cx="116250" cy="91776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613C683-B837-48B4-96F3-DBA86AA5A9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16533" y="3351260"/>
                <a:ext cx="133885" cy="109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96100FE-A471-4E56-A1A6-A46196F7BC05}"/>
                  </a:ext>
                </a:extLst>
              </p14:cNvPr>
              <p14:cNvContentPartPr/>
              <p14:nvPr/>
            </p14:nvContentPartPr>
            <p14:xfrm>
              <a:off x="8524559" y="3280719"/>
              <a:ext cx="160158" cy="201907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96100FE-A471-4E56-A1A6-A46196F7BC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15561" y="3271721"/>
                <a:ext cx="177793" cy="219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90302E9-7E3B-4A9E-92BE-91AF3A8D9484}"/>
                  </a:ext>
                </a:extLst>
              </p14:cNvPr>
              <p14:cNvContentPartPr/>
              <p14:nvPr/>
            </p14:nvContentPartPr>
            <p14:xfrm>
              <a:off x="6730426" y="3688852"/>
              <a:ext cx="613640" cy="220263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90302E9-7E3B-4A9E-92BE-91AF3A8D94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21428" y="3679869"/>
                <a:ext cx="631275" cy="237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5D5A353-ED9F-471E-B0CD-17A84AC8942C}"/>
                  </a:ext>
                </a:extLst>
              </p14:cNvPr>
              <p14:cNvContentPartPr/>
              <p14:nvPr/>
            </p14:nvContentPartPr>
            <p14:xfrm>
              <a:off x="6001976" y="3716925"/>
              <a:ext cx="626237" cy="253374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5D5A353-ED9F-471E-B0CD-17A84AC8942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92973" y="3707927"/>
                <a:ext cx="643883" cy="27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FB2C01D-0A36-442A-B15B-100A93071B05}"/>
                  </a:ext>
                </a:extLst>
              </p14:cNvPr>
              <p14:cNvContentPartPr/>
              <p14:nvPr/>
            </p14:nvContentPartPr>
            <p14:xfrm>
              <a:off x="7960226" y="3631267"/>
              <a:ext cx="436206" cy="283966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FB2C01D-0A36-442A-B15B-100A93071B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51228" y="3622269"/>
                <a:ext cx="453841" cy="301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29FFB74-D06E-4F43-AAB1-F2737350C599}"/>
                  </a:ext>
                </a:extLst>
              </p14:cNvPr>
              <p14:cNvContentPartPr/>
              <p14:nvPr/>
            </p14:nvContentPartPr>
            <p14:xfrm>
              <a:off x="7587363" y="3748957"/>
              <a:ext cx="46428" cy="61184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29FFB74-D06E-4F43-AAB1-F2737350C59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78295" y="3739959"/>
                <a:ext cx="64201" cy="78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C164424-1613-4AB4-AF1A-B43C850A5DA4}"/>
                  </a:ext>
                </a:extLst>
              </p14:cNvPr>
              <p14:cNvContentPartPr/>
              <p14:nvPr/>
            </p14:nvContentPartPr>
            <p14:xfrm>
              <a:off x="8841637" y="3636666"/>
              <a:ext cx="48947" cy="196509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C164424-1613-4AB4-AF1A-B43C850A5DA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32639" y="3627668"/>
                <a:ext cx="66582" cy="214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04038AF-3E51-49F8-B643-BFE87495DCB9}"/>
                  </a:ext>
                </a:extLst>
              </p14:cNvPr>
              <p14:cNvContentPartPr/>
              <p14:nvPr/>
            </p14:nvContentPartPr>
            <p14:xfrm>
              <a:off x="9712969" y="3710087"/>
              <a:ext cx="92496" cy="8638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04038AF-3E51-49F8-B643-BFE87495DCB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03971" y="3701089"/>
                <a:ext cx="110131" cy="26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5ED9781-EED2-42B7-8586-9AB2B57F5719}"/>
                  </a:ext>
                </a:extLst>
              </p14:cNvPr>
              <p14:cNvContentPartPr/>
              <p14:nvPr/>
            </p14:nvContentPartPr>
            <p14:xfrm>
              <a:off x="8974802" y="3598876"/>
              <a:ext cx="631995" cy="318157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5ED9781-EED2-42B7-8586-9AB2B57F571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65804" y="3589878"/>
                <a:ext cx="649630" cy="335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10944A9-18DD-4437-A162-7E7F07C6F4F9}"/>
                  </a:ext>
                </a:extLst>
              </p14:cNvPr>
              <p14:cNvContentPartPr/>
              <p14:nvPr/>
            </p14:nvContentPartPr>
            <p14:xfrm>
              <a:off x="8477771" y="3695691"/>
              <a:ext cx="275688" cy="144322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10944A9-18DD-4437-A162-7E7F07C6F4F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68773" y="3686693"/>
                <a:ext cx="293323" cy="161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30B5E5F-5741-4B2A-985B-B0A0A653BF3C}"/>
                  </a:ext>
                </a:extLst>
              </p14:cNvPr>
              <p14:cNvContentPartPr/>
              <p14:nvPr/>
            </p14:nvContentPartPr>
            <p14:xfrm>
              <a:off x="10428823" y="3596716"/>
              <a:ext cx="8278" cy="23034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30B5E5F-5741-4B2A-985B-B0A0A653BF3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419825" y="3587718"/>
                <a:ext cx="25914" cy="4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E7C92B4-8D7F-4791-8842-4C1743B0524D}"/>
                  </a:ext>
                </a:extLst>
              </p14:cNvPr>
              <p14:cNvContentPartPr/>
              <p14:nvPr/>
            </p14:nvContentPartPr>
            <p14:xfrm>
              <a:off x="10459055" y="3764073"/>
              <a:ext cx="23754" cy="107252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E7C92B4-8D7F-4791-8842-4C1743B052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50057" y="3755075"/>
                <a:ext cx="41390" cy="12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043ABA8-B564-4C29-BC93-BDF1EEAFB791}"/>
                  </a:ext>
                </a:extLst>
              </p14:cNvPr>
              <p14:cNvContentPartPr/>
              <p14:nvPr/>
            </p14:nvContentPartPr>
            <p14:xfrm>
              <a:off x="8829400" y="3260204"/>
              <a:ext cx="15476" cy="8998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043ABA8-B564-4C29-BC93-BDF1EEAFB7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20402" y="3251206"/>
                <a:ext cx="33111" cy="26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C852E71-4CF5-4833-98B0-D7002C85053A}"/>
                  </a:ext>
                </a:extLst>
              </p14:cNvPr>
              <p14:cNvContentPartPr/>
              <p14:nvPr/>
            </p14:nvContentPartPr>
            <p14:xfrm>
              <a:off x="8829400" y="3398408"/>
              <a:ext cx="46428" cy="766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C852E71-4CF5-4833-98B0-D7002C85053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20402" y="3389410"/>
                <a:ext cx="64063" cy="94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0149647-D18F-4D8E-8CF0-70EE1A4A481C}"/>
                  </a:ext>
                </a:extLst>
              </p14:cNvPr>
              <p14:cNvContentPartPr/>
              <p14:nvPr/>
            </p14:nvContentPartPr>
            <p14:xfrm>
              <a:off x="8935932" y="2918653"/>
              <a:ext cx="15476" cy="23034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0149647-D18F-4D8E-8CF0-70EE1A4A481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26934" y="2909655"/>
                <a:ext cx="33111" cy="4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ED2DA9E-0E48-4DB0-BDF7-8A661801CA09}"/>
                  </a:ext>
                </a:extLst>
              </p14:cNvPr>
              <p14:cNvContentPartPr/>
              <p14:nvPr/>
            </p14:nvContentPartPr>
            <p14:xfrm>
              <a:off x="8905340" y="3048219"/>
              <a:ext cx="38510" cy="763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ED2DA9E-0E48-4DB0-BDF7-8A661801CA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96342" y="3039221"/>
                <a:ext cx="56145" cy="93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AC80EB4-617B-4137-B8EA-EBF8C3D3D400}"/>
                  </a:ext>
                </a:extLst>
              </p14:cNvPr>
              <p14:cNvContentPartPr/>
              <p14:nvPr/>
            </p14:nvContentPartPr>
            <p14:xfrm>
              <a:off x="9933952" y="3581240"/>
              <a:ext cx="342991" cy="299082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AC80EB4-617B-4137-B8EA-EBF8C3D3D40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24954" y="3572242"/>
                <a:ext cx="360626" cy="316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B2B895B-9D4B-4CB6-8CBE-B35D9EC822BD}"/>
                  </a:ext>
                </a:extLst>
              </p14:cNvPr>
              <p14:cNvContentPartPr/>
              <p14:nvPr/>
            </p14:nvContentPartPr>
            <p14:xfrm>
              <a:off x="2034010" y="2362598"/>
              <a:ext cx="3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B2B895B-9D4B-4CB6-8CBE-B35D9EC822B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025010" y="2353598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1744145A-CAFA-418B-A3F8-4AE35184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727209"/>
              </p:ext>
            </p:extLst>
          </p:nvPr>
        </p:nvGraphicFramePr>
        <p:xfrm>
          <a:off x="261127" y="5636964"/>
          <a:ext cx="8125888" cy="45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602">
                  <a:extLst>
                    <a:ext uri="{9D8B030D-6E8A-4147-A177-3AD203B41FA5}">
                      <a16:colId xmlns:a16="http://schemas.microsoft.com/office/drawing/2014/main" val="404429826"/>
                    </a:ext>
                  </a:extLst>
                </a:gridCol>
                <a:gridCol w="1363625">
                  <a:extLst>
                    <a:ext uri="{9D8B030D-6E8A-4147-A177-3AD203B41FA5}">
                      <a16:colId xmlns:a16="http://schemas.microsoft.com/office/drawing/2014/main" val="855772216"/>
                    </a:ext>
                  </a:extLst>
                </a:gridCol>
                <a:gridCol w="997960">
                  <a:extLst>
                    <a:ext uri="{9D8B030D-6E8A-4147-A177-3AD203B41FA5}">
                      <a16:colId xmlns:a16="http://schemas.microsoft.com/office/drawing/2014/main" val="894227527"/>
                    </a:ext>
                  </a:extLst>
                </a:gridCol>
                <a:gridCol w="1211264">
                  <a:extLst>
                    <a:ext uri="{9D8B030D-6E8A-4147-A177-3AD203B41FA5}">
                      <a16:colId xmlns:a16="http://schemas.microsoft.com/office/drawing/2014/main" val="1975512354"/>
                    </a:ext>
                  </a:extLst>
                </a:gridCol>
                <a:gridCol w="208232">
                  <a:extLst>
                    <a:ext uri="{9D8B030D-6E8A-4147-A177-3AD203B41FA5}">
                      <a16:colId xmlns:a16="http://schemas.microsoft.com/office/drawing/2014/main" val="3319726580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1819775991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3096524542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979892175"/>
                    </a:ext>
                  </a:extLst>
                </a:gridCol>
              </a:tblGrid>
              <a:tr h="457081">
                <a:tc>
                  <a:txBody>
                    <a:bodyPr/>
                    <a:lstStyle/>
                    <a:p>
                      <a:r>
                        <a:rPr lang="en-US" sz="2400" dirty="0"/>
                        <a:t>100009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Anubhav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5000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USD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502582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743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442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There are 2 types of functions</a:t>
            </a:r>
          </a:p>
          <a:p>
            <a:pPr defTabSz="914126">
              <a:defRPr/>
            </a:pPr>
            <a:r>
              <a:rPr lang="en-US" sz="2399" dirty="0" err="1">
                <a:solidFill>
                  <a:prstClr val="black"/>
                </a:solidFill>
                <a:latin typeface="Calibri"/>
              </a:rPr>
              <a:t>Namedfunction</a:t>
            </a:r>
            <a:endParaRPr lang="en-US" sz="23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var </a:t>
            </a:r>
            <a:r>
              <a:rPr lang="en-US" sz="2399" dirty="0" err="1">
                <a:solidFill>
                  <a:prstClr val="black"/>
                </a:solidFill>
                <a:latin typeface="Calibri"/>
              </a:rPr>
              <a:t>functioName</a:t>
            </a:r>
            <a:r>
              <a:rPr lang="en-US" sz="2399" dirty="0">
                <a:solidFill>
                  <a:prstClr val="black"/>
                </a:solidFill>
                <a:latin typeface="Calibri"/>
              </a:rPr>
              <a:t> = function(params…){</a:t>
            </a: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   --code</a:t>
            </a: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}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Anonymous function</a:t>
            </a:r>
          </a:p>
          <a:p>
            <a:pPr defTabSz="914126">
              <a:defRPr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function(params…){</a:t>
            </a:r>
          </a:p>
          <a:p>
            <a:pPr defTabSz="914126">
              <a:defRPr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   return ;</a:t>
            </a:r>
          </a:p>
          <a:p>
            <a:pPr defTabSz="914126">
              <a:defRPr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NPM – Node Package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353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NPM For Node JS = maven For Java</a:t>
            </a:r>
          </a:p>
          <a:p>
            <a:pPr defTabSz="914126">
              <a:defRPr/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= pom.xml</a:t>
            </a:r>
          </a:p>
          <a:p>
            <a:pPr defTabSz="914126">
              <a:defRPr/>
            </a:pP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The world’s Largest Software Registry (Library)</a:t>
            </a:r>
          </a:p>
          <a:p>
            <a:pPr defTabSz="914126"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This registry contains over 8.5mn code packages.</a:t>
            </a:r>
          </a:p>
          <a:p>
            <a:pPr defTabSz="914126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Open-source developers usage npm to share software.</a:t>
            </a:r>
          </a:p>
          <a:p>
            <a:pPr defTabSz="914126"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Many organizations also use npm to manage their development – SAP - @sap</a:t>
            </a:r>
          </a:p>
          <a:p>
            <a:pPr defTabSz="914126"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hlinkClick r:id="rId2"/>
              </a:rPr>
              <a:t>https://www.npmjs.com/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JS is asynchronous Non Blocking Programming language. Also is an event driven programming language.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A65578-2DC5-46AA-880A-633B488C1A00}"/>
              </a:ext>
            </a:extLst>
          </p:cNvPr>
          <p:cNvSpPr/>
          <p:nvPr/>
        </p:nvSpPr>
        <p:spPr>
          <a:xfrm>
            <a:off x="1227589" y="4763241"/>
            <a:ext cx="2429058" cy="100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Client</a:t>
            </a:r>
          </a:p>
          <a:p>
            <a:pPr algn="ctr"/>
            <a:r>
              <a:rPr lang="en-US" sz="2399" dirty="0"/>
              <a:t>Mobile, Browser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E0D5CB6-0425-4EC8-B0FD-4134D2EF33D3}"/>
              </a:ext>
            </a:extLst>
          </p:cNvPr>
          <p:cNvSpPr/>
          <p:nvPr/>
        </p:nvSpPr>
        <p:spPr>
          <a:xfrm>
            <a:off x="3656647" y="4763242"/>
            <a:ext cx="5136719" cy="235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0C7404-1BA6-4D9E-9D13-BEEBAE014DF0}"/>
              </a:ext>
            </a:extLst>
          </p:cNvPr>
          <p:cNvSpPr/>
          <p:nvPr/>
        </p:nvSpPr>
        <p:spPr>
          <a:xfrm>
            <a:off x="8854310" y="4477555"/>
            <a:ext cx="1279827" cy="2012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0E17C-F9BD-4286-A922-E43CD5310298}"/>
              </a:ext>
            </a:extLst>
          </p:cNvPr>
          <p:cNvSpPr txBox="1"/>
          <p:nvPr/>
        </p:nvSpPr>
        <p:spPr>
          <a:xfrm>
            <a:off x="10134137" y="4562996"/>
            <a:ext cx="1883810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Node 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126BEE-7264-4532-BEE4-98113C722549}"/>
              </a:ext>
            </a:extLst>
          </p:cNvPr>
          <p:cNvSpPr/>
          <p:nvPr/>
        </p:nvSpPr>
        <p:spPr>
          <a:xfrm>
            <a:off x="8793366" y="4685887"/>
            <a:ext cx="679093" cy="4926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229850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Sequence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7792E4-70BC-446B-A3A5-227E00EEB05B}"/>
              </a:ext>
            </a:extLst>
          </p:cNvPr>
          <p:cNvSpPr/>
          <p:nvPr/>
        </p:nvSpPr>
        <p:spPr>
          <a:xfrm>
            <a:off x="3552173" y="904385"/>
            <a:ext cx="1471366" cy="402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UI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B275AACD-6667-4722-8A9F-127C785D3E4D}"/>
              </a:ext>
            </a:extLst>
          </p:cNvPr>
          <p:cNvSpPr/>
          <p:nvPr/>
        </p:nvSpPr>
        <p:spPr>
          <a:xfrm>
            <a:off x="565909" y="808615"/>
            <a:ext cx="600736" cy="49822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C12F0-4A30-4B34-B0D7-EC46F33B51E2}"/>
              </a:ext>
            </a:extLst>
          </p:cNvPr>
          <p:cNvSpPr/>
          <p:nvPr/>
        </p:nvSpPr>
        <p:spPr>
          <a:xfrm>
            <a:off x="6429605" y="904384"/>
            <a:ext cx="1471366" cy="402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Module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E4448B-3DD5-4F23-878C-6DD89326C9AE}"/>
              </a:ext>
            </a:extLst>
          </p:cNvPr>
          <p:cNvCxnSpPr>
            <a:stCxn id="7" idx="4"/>
          </p:cNvCxnSpPr>
          <p:nvPr/>
        </p:nvCxnSpPr>
        <p:spPr>
          <a:xfrm>
            <a:off x="866277" y="1306839"/>
            <a:ext cx="0" cy="518315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E5179-8E7C-4E1D-89A6-310A51D05DBB}"/>
              </a:ext>
            </a:extLst>
          </p:cNvPr>
          <p:cNvCxnSpPr/>
          <p:nvPr/>
        </p:nvCxnSpPr>
        <p:spPr>
          <a:xfrm>
            <a:off x="4287855" y="1306839"/>
            <a:ext cx="0" cy="518315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4E67D2-38CA-4CC5-8C38-DBE32EF7403E}"/>
              </a:ext>
            </a:extLst>
          </p:cNvPr>
          <p:cNvCxnSpPr/>
          <p:nvPr/>
        </p:nvCxnSpPr>
        <p:spPr>
          <a:xfrm>
            <a:off x="7165287" y="1306839"/>
            <a:ext cx="0" cy="518315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06F23C-DF2D-42F4-9405-047E91C9EB9B}"/>
              </a:ext>
            </a:extLst>
          </p:cNvPr>
          <p:cNvCxnSpPr/>
          <p:nvPr/>
        </p:nvCxnSpPr>
        <p:spPr>
          <a:xfrm>
            <a:off x="866278" y="1594147"/>
            <a:ext cx="3304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CA26A02-D2DE-4EF5-93AB-9AB896F69D37}"/>
              </a:ext>
            </a:extLst>
          </p:cNvPr>
          <p:cNvSpPr/>
          <p:nvPr/>
        </p:nvSpPr>
        <p:spPr>
          <a:xfrm>
            <a:off x="4224737" y="1594146"/>
            <a:ext cx="126193" cy="18348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A0E8C5-195A-4B93-9D59-C2DACCA23228}"/>
              </a:ext>
            </a:extLst>
          </p:cNvPr>
          <p:cNvCxnSpPr>
            <a:cxnSpLocks/>
          </p:cNvCxnSpPr>
          <p:nvPr/>
        </p:nvCxnSpPr>
        <p:spPr>
          <a:xfrm>
            <a:off x="4350930" y="2255828"/>
            <a:ext cx="2814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0861-3A2B-4BF7-8340-782AFA123DE0}"/>
              </a:ext>
            </a:extLst>
          </p:cNvPr>
          <p:cNvSpPr/>
          <p:nvPr/>
        </p:nvSpPr>
        <p:spPr>
          <a:xfrm>
            <a:off x="7165288" y="2229707"/>
            <a:ext cx="45707" cy="7661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412D28-3241-421D-B914-D68F8A890DBB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373784" y="2995862"/>
            <a:ext cx="2814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ACE62-DB56-4F37-8436-D9916EB1E281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866276" y="3428991"/>
            <a:ext cx="34215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F55DF63-5E16-48A9-AE0C-EC56C1846FC0}"/>
              </a:ext>
            </a:extLst>
          </p:cNvPr>
          <p:cNvSpPr/>
          <p:nvPr/>
        </p:nvSpPr>
        <p:spPr>
          <a:xfrm>
            <a:off x="803203" y="1594146"/>
            <a:ext cx="126128" cy="1834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C9675E-7865-4CF1-AD02-1C05AFA8979B}"/>
              </a:ext>
            </a:extLst>
          </p:cNvPr>
          <p:cNvSpPr txBox="1"/>
          <p:nvPr/>
        </p:nvSpPr>
        <p:spPr>
          <a:xfrm>
            <a:off x="4414048" y="1783902"/>
            <a:ext cx="7784000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Synchronous – Java, ABAP, C, C++</a:t>
            </a:r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C92E57DC-F35C-4AD8-8283-E552DEE18CC5}"/>
              </a:ext>
            </a:extLst>
          </p:cNvPr>
          <p:cNvSpPr/>
          <p:nvPr/>
        </p:nvSpPr>
        <p:spPr>
          <a:xfrm>
            <a:off x="97424" y="2024230"/>
            <a:ext cx="504965" cy="71089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16873-3307-4FEB-8752-65EB610B55DB}"/>
              </a:ext>
            </a:extLst>
          </p:cNvPr>
          <p:cNvCxnSpPr/>
          <p:nvPr/>
        </p:nvCxnSpPr>
        <p:spPr>
          <a:xfrm>
            <a:off x="866266" y="3988380"/>
            <a:ext cx="3304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5DB637D-5485-4DC1-A73E-BDF96077409D}"/>
              </a:ext>
            </a:extLst>
          </p:cNvPr>
          <p:cNvSpPr/>
          <p:nvPr/>
        </p:nvSpPr>
        <p:spPr>
          <a:xfrm>
            <a:off x="4170319" y="3968048"/>
            <a:ext cx="180599" cy="6819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98D8C1-8590-4A79-925C-A34344FCCE2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79891" y="4650041"/>
            <a:ext cx="3380728" cy="1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8678F4-C809-4E8D-A864-33C56F195680}"/>
              </a:ext>
            </a:extLst>
          </p:cNvPr>
          <p:cNvCxnSpPr>
            <a:stCxn id="32" idx="3"/>
          </p:cNvCxnSpPr>
          <p:nvPr/>
        </p:nvCxnSpPr>
        <p:spPr>
          <a:xfrm>
            <a:off x="4350918" y="4309044"/>
            <a:ext cx="2744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FE26C-E98C-4CF7-A081-21D4879A9475}"/>
              </a:ext>
            </a:extLst>
          </p:cNvPr>
          <p:cNvSpPr/>
          <p:nvPr/>
        </p:nvSpPr>
        <p:spPr>
          <a:xfrm>
            <a:off x="7095637" y="4309044"/>
            <a:ext cx="115356" cy="10201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3478A3-D27A-4BDE-976F-A80832B668CC}"/>
              </a:ext>
            </a:extLst>
          </p:cNvPr>
          <p:cNvCxnSpPr>
            <a:stCxn id="38" idx="2"/>
          </p:cNvCxnSpPr>
          <p:nvPr/>
        </p:nvCxnSpPr>
        <p:spPr>
          <a:xfrm flipH="1">
            <a:off x="4350917" y="5329149"/>
            <a:ext cx="2802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0AA78-0D27-4FC7-A83E-0628864C68EA}"/>
              </a:ext>
            </a:extLst>
          </p:cNvPr>
          <p:cNvSpPr/>
          <p:nvPr/>
        </p:nvSpPr>
        <p:spPr>
          <a:xfrm>
            <a:off x="4202920" y="5311699"/>
            <a:ext cx="129499" cy="6819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8CEF18-D87C-4793-9552-95E03C449EA5}"/>
              </a:ext>
            </a:extLst>
          </p:cNvPr>
          <p:cNvCxnSpPr>
            <a:stCxn id="41" idx="2"/>
          </p:cNvCxnSpPr>
          <p:nvPr/>
        </p:nvCxnSpPr>
        <p:spPr>
          <a:xfrm flipH="1">
            <a:off x="929331" y="5993691"/>
            <a:ext cx="3338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BA633D-292C-44F5-BD48-2D6B8F405FCF}"/>
              </a:ext>
            </a:extLst>
          </p:cNvPr>
          <p:cNvSpPr txBox="1"/>
          <p:nvPr/>
        </p:nvSpPr>
        <p:spPr>
          <a:xfrm>
            <a:off x="4435853" y="3898594"/>
            <a:ext cx="7784000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 err="1"/>
              <a:t>ASynchronous</a:t>
            </a:r>
            <a:r>
              <a:rPr lang="en-US" sz="2399" b="1" dirty="0"/>
              <a:t> – JavaScript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3A4577-DEAD-4272-9352-A5CB4D7D5782}"/>
              </a:ext>
            </a:extLst>
          </p:cNvPr>
          <p:cNvSpPr txBox="1"/>
          <p:nvPr/>
        </p:nvSpPr>
        <p:spPr>
          <a:xfrm>
            <a:off x="4493135" y="5433627"/>
            <a:ext cx="2393551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Callbacks</a:t>
            </a:r>
          </a:p>
          <a:p>
            <a:r>
              <a:rPr lang="en-US" sz="2399" b="1" dirty="0"/>
              <a:t>Promise</a:t>
            </a:r>
          </a:p>
        </p:txBody>
      </p:sp>
      <p:sp>
        <p:nvSpPr>
          <p:cNvPr id="46" name="Arrow: Curved Right 45">
            <a:extLst>
              <a:ext uri="{FF2B5EF4-FFF2-40B4-BE49-F238E27FC236}">
                <a16:creationId xmlns:a16="http://schemas.microsoft.com/office/drawing/2014/main" id="{861F130F-A351-4022-A5F4-B9EBA95D91AA}"/>
              </a:ext>
            </a:extLst>
          </p:cNvPr>
          <p:cNvSpPr/>
          <p:nvPr/>
        </p:nvSpPr>
        <p:spPr>
          <a:xfrm rot="10586945">
            <a:off x="7433035" y="2412539"/>
            <a:ext cx="946216" cy="24203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4440D1-6EA4-4E95-8B1A-2B475562C468}"/>
              </a:ext>
            </a:extLst>
          </p:cNvPr>
          <p:cNvSpPr txBox="1"/>
          <p:nvPr/>
        </p:nvSpPr>
        <p:spPr>
          <a:xfrm>
            <a:off x="8575709" y="3313976"/>
            <a:ext cx="1645489" cy="11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async</a:t>
            </a:r>
          </a:p>
          <a:p>
            <a:r>
              <a:rPr lang="en-US" sz="2399" b="1" dirty="0" err="1"/>
              <a:t>Util</a:t>
            </a:r>
            <a:r>
              <a:rPr lang="en-US" sz="2399" b="1" dirty="0"/>
              <a:t> (in-built)</a:t>
            </a:r>
          </a:p>
        </p:txBody>
      </p:sp>
    </p:spTree>
    <p:extLst>
      <p:ext uri="{BB962C8B-B14F-4D97-AF65-F5344CB8AC3E}">
        <p14:creationId xmlns:p14="http://schemas.microsoft.com/office/powerpoint/2010/main" val="374652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Access Global Node JS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The command to download the modules from NPMJS.com is</a:t>
            </a:r>
          </a:p>
          <a:p>
            <a:pPr defTabSz="914126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npm install </a:t>
            </a:r>
            <a:r>
              <a:rPr lang="en-US" sz="1600" b="1" i="1" dirty="0" err="1">
                <a:solidFill>
                  <a:prstClr val="black"/>
                </a:solidFill>
                <a:latin typeface="Calibri"/>
              </a:rPr>
              <a:t>modulename</a:t>
            </a:r>
            <a:endParaRPr lang="en-US" sz="1600" b="1" i="1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endParaRPr lang="en-US" sz="2000" b="1" i="1" dirty="0">
              <a:solidFill>
                <a:prstClr val="black"/>
              </a:solidFill>
              <a:latin typeface="Calibri"/>
            </a:endParaRPr>
          </a:p>
          <a:p>
            <a:pPr marL="342797" indent="-342797" defTabSz="914126">
              <a:buFont typeface="Wingdings" panose="05000000000000000000" pitchFamily="2" charset="2"/>
              <a:buChar char="ü"/>
              <a:defRPr/>
            </a:pPr>
            <a:r>
              <a:rPr lang="en-US" sz="1600" b="1" i="1" dirty="0">
                <a:solidFill>
                  <a:prstClr val="black"/>
                </a:solidFill>
                <a:latin typeface="Calibri"/>
              </a:rPr>
              <a:t>Keep the module within the project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2000" b="1" i="1" dirty="0">
                <a:solidFill>
                  <a:prstClr val="black"/>
                </a:solidFill>
                <a:latin typeface="Calibri"/>
              </a:rPr>
              <a:t>Keep the module globally in your system so all the projects can share it </a:t>
            </a:r>
            <a:r>
              <a:rPr lang="en-US" sz="2000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 npm install –g &lt;</a:t>
            </a:r>
            <a:r>
              <a:rPr lang="en-US" sz="2000" b="1" i="1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modulename</a:t>
            </a:r>
            <a:r>
              <a:rPr lang="en-US" sz="2000" b="1" i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&gt;</a:t>
            </a:r>
            <a:endParaRPr lang="en-US" sz="16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F7CF09-D156-4D2E-ACF5-EC1C9E20097F}"/>
              </a:ext>
            </a:extLst>
          </p:cNvPr>
          <p:cNvSpPr/>
          <p:nvPr/>
        </p:nvSpPr>
        <p:spPr>
          <a:xfrm>
            <a:off x="457081" y="4319219"/>
            <a:ext cx="1680316" cy="56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EA0B5-FBA2-4C7A-BE60-D5426B329CF7}"/>
              </a:ext>
            </a:extLst>
          </p:cNvPr>
          <p:cNvSpPr/>
          <p:nvPr/>
        </p:nvSpPr>
        <p:spPr>
          <a:xfrm>
            <a:off x="322133" y="3030687"/>
            <a:ext cx="1950212" cy="81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770A4-F0B2-4C8F-B807-8E7196B6B513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1297239" y="3849079"/>
            <a:ext cx="0" cy="47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82D3A-9F44-401F-8559-1A6F8CE8D943}"/>
              </a:ext>
            </a:extLst>
          </p:cNvPr>
          <p:cNvSpPr txBox="1"/>
          <p:nvPr/>
        </p:nvSpPr>
        <p:spPr>
          <a:xfrm>
            <a:off x="1227587" y="3849080"/>
            <a:ext cx="1105701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50C7D-417B-49C1-A499-303C5064A391}"/>
              </a:ext>
            </a:extLst>
          </p:cNvPr>
          <p:cNvSpPr/>
          <p:nvPr/>
        </p:nvSpPr>
        <p:spPr>
          <a:xfrm>
            <a:off x="7452594" y="5241910"/>
            <a:ext cx="1680316" cy="56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AA51B-F135-408B-ACA6-0BBB9BF3FBDA}"/>
              </a:ext>
            </a:extLst>
          </p:cNvPr>
          <p:cNvSpPr/>
          <p:nvPr/>
        </p:nvSpPr>
        <p:spPr>
          <a:xfrm>
            <a:off x="5502382" y="3071367"/>
            <a:ext cx="1950212" cy="81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5FBC1-EC25-49AB-B72C-47ED760C737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77489" y="3889760"/>
            <a:ext cx="1815264" cy="135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D8B865-174C-4439-90A5-CF614240FDB2}"/>
              </a:ext>
            </a:extLst>
          </p:cNvPr>
          <p:cNvSpPr txBox="1"/>
          <p:nvPr/>
        </p:nvSpPr>
        <p:spPr>
          <a:xfrm>
            <a:off x="7002041" y="4474248"/>
            <a:ext cx="1105701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69DD4B-A974-4313-8ECC-CCD9B9B7A1F1}"/>
              </a:ext>
            </a:extLst>
          </p:cNvPr>
          <p:cNvSpPr/>
          <p:nvPr/>
        </p:nvSpPr>
        <p:spPr>
          <a:xfrm>
            <a:off x="9032789" y="3059630"/>
            <a:ext cx="1950212" cy="81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project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401931-DE27-4259-98CB-47D2C5723F01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flipH="1">
            <a:off x="8292753" y="3878023"/>
            <a:ext cx="1715142" cy="136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9A6D9-7F8D-496A-9898-DD00FE238670}"/>
              </a:ext>
            </a:extLst>
          </p:cNvPr>
          <p:cNvSpPr txBox="1"/>
          <p:nvPr/>
        </p:nvSpPr>
        <p:spPr>
          <a:xfrm>
            <a:off x="8836897" y="4474248"/>
            <a:ext cx="1105701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/>
              <a:t>global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298555-C111-47FC-AEF9-F104B1D3122C}"/>
              </a:ext>
            </a:extLst>
          </p:cNvPr>
          <p:cNvSpPr/>
          <p:nvPr/>
        </p:nvSpPr>
        <p:spPr>
          <a:xfrm>
            <a:off x="1532308" y="2795617"/>
            <a:ext cx="1436541" cy="3692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rgbClr val="FF0000"/>
                </a:solidFill>
              </a:rPr>
              <a:t>package.json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1E5DE-F82B-43DE-BA9C-62C915ED235D}"/>
              </a:ext>
            </a:extLst>
          </p:cNvPr>
          <p:cNvSpPr txBox="1"/>
          <p:nvPr/>
        </p:nvSpPr>
        <p:spPr>
          <a:xfrm>
            <a:off x="170877" y="5041843"/>
            <a:ext cx="6376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Package.json</a:t>
            </a:r>
            <a:r>
              <a:rPr lang="en-US" sz="1600" dirty="0"/>
              <a:t> file</a:t>
            </a:r>
          </a:p>
          <a:p>
            <a:pPr marL="285664" indent="-285664">
              <a:buFontTx/>
              <a:buChar char="-"/>
            </a:pPr>
            <a:r>
              <a:rPr lang="en-US" sz="1600" dirty="0"/>
              <a:t>Information about our project name, author, version</a:t>
            </a:r>
          </a:p>
          <a:p>
            <a:pPr marL="285664" indent="-285664">
              <a:buFontTx/>
              <a:buChar char="-"/>
            </a:pPr>
            <a:r>
              <a:rPr lang="en-US" sz="1600" dirty="0"/>
              <a:t>All the dependencies required by this node project</a:t>
            </a:r>
          </a:p>
          <a:p>
            <a:pPr marL="285664" indent="-285664">
              <a:buFontTx/>
              <a:buChar char="-"/>
            </a:pPr>
            <a:r>
              <a:rPr lang="en-US" sz="1600" dirty="0"/>
              <a:t>When we deploy our project in another system/machine we can use </a:t>
            </a:r>
            <a:r>
              <a:rPr lang="en-US" sz="1600" b="1" dirty="0"/>
              <a:t>npm install </a:t>
            </a:r>
            <a:r>
              <a:rPr lang="en-US" sz="1600" dirty="0"/>
              <a:t>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14735-061F-499A-ADA6-AB78793A6ED7}"/>
              </a:ext>
            </a:extLst>
          </p:cNvPr>
          <p:cNvSpPr txBox="1"/>
          <p:nvPr/>
        </p:nvSpPr>
        <p:spPr>
          <a:xfrm>
            <a:off x="5502381" y="2402639"/>
            <a:ext cx="5963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If there is a utility, command line tools we install them globally</a:t>
            </a:r>
          </a:p>
        </p:txBody>
      </p:sp>
    </p:spTree>
    <p:extLst>
      <p:ext uri="{BB962C8B-B14F-4D97-AF65-F5344CB8AC3E}">
        <p14:creationId xmlns:p14="http://schemas.microsoft.com/office/powerpoint/2010/main" val="85801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D9B575C-E30E-4C92-A5DC-A2289963162F}"/>
              </a:ext>
            </a:extLst>
          </p:cNvPr>
          <p:cNvSpPr txBox="1">
            <a:spLocks/>
          </p:cNvSpPr>
          <p:nvPr/>
        </p:nvSpPr>
        <p:spPr>
          <a:xfrm>
            <a:off x="170878" y="97719"/>
            <a:ext cx="10969943" cy="710896"/>
          </a:xfrm>
          <a:prstGeom prst="rect">
            <a:avLst/>
          </a:prstGeom>
        </p:spPr>
        <p:txBody>
          <a:bodyPr vert="horz" lIns="121867" tIns="60933" rIns="121867" bIns="60933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621">
              <a:defRPr/>
            </a:pPr>
            <a:r>
              <a:rPr lang="en-US" sz="3599" dirty="0">
                <a:solidFill>
                  <a:prstClr val="black"/>
                </a:solidFill>
                <a:latin typeface="Cooper Black" panose="0208090404030B020404" pitchFamily="18" charset="0"/>
              </a:rPr>
              <a:t>Steps to initialize a fresh node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8528F-0FBA-4835-8750-CBC248E46A82}"/>
              </a:ext>
            </a:extLst>
          </p:cNvPr>
          <p:cNvSpPr txBox="1"/>
          <p:nvPr/>
        </p:nvSpPr>
        <p:spPr>
          <a:xfrm>
            <a:off x="4493135" y="6489989"/>
            <a:ext cx="3547682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www.anubhavtrainings.com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228540" y="935370"/>
            <a:ext cx="117317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indent="-342797" defTabSz="914126">
              <a:buFontTx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Run command 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npm </a:t>
            </a:r>
            <a:r>
              <a:rPr lang="en-US" sz="1600" b="1" dirty="0" err="1">
                <a:solidFill>
                  <a:prstClr val="black"/>
                </a:solidFill>
                <a:latin typeface="Calibri"/>
              </a:rPr>
              <a:t>init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 – 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Creates a new node project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Answer simple questions and project gets created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As we mentioned that 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index.js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is going to be my starring file, lets create the same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We can just add some code to index.js </a:t>
            </a:r>
          </a:p>
          <a:p>
            <a:pPr marL="342797" indent="-342797" defTabSz="914126">
              <a:buFontTx/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To test our first node project, we can use a command called 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node .</a:t>
            </a:r>
          </a:p>
          <a:p>
            <a:pPr marL="342797" indent="-342797" defTabSz="914126">
              <a:buFontTx/>
              <a:buAutoNum type="arabicPeriod"/>
              <a:defRPr/>
            </a:pP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Phase 2 – Create a webserver and microservice using ‘express’</a:t>
            </a:r>
          </a:p>
          <a:p>
            <a:pPr marL="342797" indent="-342797" defTabSz="914126"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Install express module and add that as dependency also to our project 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npm install express –save</a:t>
            </a:r>
          </a:p>
          <a:p>
            <a:pPr marL="342797" indent="-342797" defTabSz="914126"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You can check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package.json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and you will find dependencies</a:t>
            </a:r>
          </a:p>
          <a:p>
            <a:pPr marL="342797" indent="-342797" defTabSz="914126"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Use express module to create web server (refer index.js file)</a:t>
            </a:r>
          </a:p>
          <a:p>
            <a:pPr marL="342797" indent="-342797" defTabSz="914126">
              <a:buAutoNum type="arabicPeriod"/>
              <a:defRPr/>
            </a:pP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defTabSz="914126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Exercise:</a:t>
            </a:r>
          </a:p>
          <a:p>
            <a:pPr marL="342797" indent="-342797" defTabSz="914126">
              <a:buAutoNum type="arabicPeriod"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Prepare a sample JSON payload for demo vendor data, and return that with endpoint /vendors</a:t>
            </a:r>
          </a:p>
          <a:p>
            <a:pPr marL="342797" indent="-342797" defTabSz="914126"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Create a new end point with /vendor/:id and just check in a collection of vendors if there is a vendor with this id passed by browser, and return that single vendor record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76A2-7815-47C2-8D4F-5B404A8D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469" y="53543"/>
            <a:ext cx="929479" cy="91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72EB9-BF71-4B77-BEB6-9C2926228196}"/>
              </a:ext>
            </a:extLst>
          </p:cNvPr>
          <p:cNvSpPr/>
          <p:nvPr/>
        </p:nvSpPr>
        <p:spPr>
          <a:xfrm>
            <a:off x="95770" y="5466548"/>
            <a:ext cx="11561970" cy="83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99" dirty="0"/>
              <a:t>https://stackoverflow.com/questions/39632667/how-do-i-kill-the-process-currently-using-a-port-on-localhost-in-windows</a:t>
            </a:r>
          </a:p>
        </p:txBody>
      </p:sp>
    </p:spTree>
    <p:extLst>
      <p:ext uri="{BB962C8B-B14F-4D97-AF65-F5344CB8AC3E}">
        <p14:creationId xmlns:p14="http://schemas.microsoft.com/office/powerpoint/2010/main" val="3247364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9971</TotalTime>
  <Words>964</Words>
  <Application>Microsoft Office PowerPoint</Application>
  <PresentationFormat>Custom</PresentationFormat>
  <Paragraphs>205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Arial Bold</vt:lpstr>
      <vt:lpstr>Calibri</vt:lpstr>
      <vt:lpstr>Cooper Black</vt:lpstr>
      <vt:lpstr>Patua One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318</cp:revision>
  <dcterms:created xsi:type="dcterms:W3CDTF">2013-09-12T13:05:01Z</dcterms:created>
  <dcterms:modified xsi:type="dcterms:W3CDTF">2022-05-27T06:52:50Z</dcterms:modified>
</cp:coreProperties>
</file>